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7" r:id="rId2"/>
    <p:sldId id="330" r:id="rId3"/>
    <p:sldId id="335" r:id="rId4"/>
    <p:sldId id="332" r:id="rId5"/>
    <p:sldId id="318" r:id="rId6"/>
    <p:sldId id="324" r:id="rId7"/>
    <p:sldId id="325" r:id="rId8"/>
    <p:sldId id="326" r:id="rId9"/>
    <p:sldId id="336" r:id="rId10"/>
    <p:sldId id="328" r:id="rId11"/>
    <p:sldId id="297" r:id="rId12"/>
    <p:sldId id="298" r:id="rId13"/>
    <p:sldId id="299" r:id="rId14"/>
    <p:sldId id="341" r:id="rId15"/>
    <p:sldId id="301" r:id="rId16"/>
    <p:sldId id="302" r:id="rId17"/>
    <p:sldId id="329" r:id="rId18"/>
    <p:sldId id="333" r:id="rId19"/>
    <p:sldId id="303" r:id="rId20"/>
    <p:sldId id="304" r:id="rId21"/>
    <p:sldId id="337" r:id="rId22"/>
    <p:sldId id="306" r:id="rId23"/>
    <p:sldId id="334" r:id="rId24"/>
    <p:sldId id="295" r:id="rId25"/>
    <p:sldId id="296" r:id="rId26"/>
    <p:sldId id="338" r:id="rId27"/>
    <p:sldId id="339" r:id="rId28"/>
    <p:sldId id="340" r:id="rId29"/>
    <p:sldId id="307" r:id="rId30"/>
    <p:sldId id="308" r:id="rId31"/>
    <p:sldId id="309" r:id="rId32"/>
    <p:sldId id="310" r:id="rId33"/>
    <p:sldId id="311" r:id="rId34"/>
    <p:sldId id="342" r:id="rId35"/>
    <p:sldId id="312" r:id="rId36"/>
    <p:sldId id="313" r:id="rId37"/>
    <p:sldId id="314" r:id="rId38"/>
    <p:sldId id="316" r:id="rId3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216" y="-77"/>
      </p:cViewPr>
      <p:guideLst>
        <p:guide orient="horz" pos="31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Sheet1!$D$2:$D$5</c:f>
              <c:numCache>
                <c:formatCode>0.00</c:formatCode>
                <c:ptCount val="4"/>
                <c:pt idx="0">
                  <c:v>1</c:v>
                </c:pt>
                <c:pt idx="1">
                  <c:v>0.33333333333333331</c:v>
                </c:pt>
                <c:pt idx="2">
                  <c:v>0.1111111111111111</c:v>
                </c:pt>
                <c:pt idx="3">
                  <c:v>3.7037037037037035E-2</c:v>
                </c:pt>
              </c:numCache>
            </c:numRef>
          </c:xVal>
          <c:yVal>
            <c:numRef>
              <c:f>Sheet1!$E$2:$E$5</c:f>
              <c:numCache>
                <c:formatCode>0.00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25</c:v>
                </c:pt>
                <c:pt idx="3">
                  <c:v>125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9211776"/>
        <c:axId val="189213312"/>
      </c:scatterChart>
      <c:valAx>
        <c:axId val="189211776"/>
        <c:scaling>
          <c:logBase val="3"/>
          <c:orientation val="minMax"/>
        </c:scaling>
        <c:delete val="0"/>
        <c:axPos val="t"/>
        <c:majorGridlines/>
        <c:numFmt formatCode="0.00" sourceLinked="1"/>
        <c:majorTickMark val="out"/>
        <c:minorTickMark val="none"/>
        <c:tickLblPos val="nextTo"/>
        <c:crossAx val="189213312"/>
        <c:crossesAt val="1"/>
        <c:crossBetween val="midCat"/>
      </c:valAx>
      <c:valAx>
        <c:axId val="189213312"/>
        <c:scaling>
          <c:logBase val="5"/>
          <c:orientation val="maxMin"/>
        </c:scaling>
        <c:delete val="0"/>
        <c:axPos val="l"/>
        <c:majorGridlines/>
        <c:numFmt formatCode="0.00" sourceLinked="0"/>
        <c:majorTickMark val="out"/>
        <c:minorTickMark val="none"/>
        <c:tickLblPos val="high"/>
        <c:crossAx val="18921177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76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464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16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975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3054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432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7304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26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9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59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6827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259BB-CB1C-4068-ACD8-0BCA0EE12F9E}" type="datetimeFigureOut">
              <a:rPr lang="cs-CZ" smtClean="0"/>
              <a:t>09.04.2025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D20100-FB31-40BD-A322-48A1C85D50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1996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18" Type="http://schemas.openxmlformats.org/officeDocument/2006/relationships/oleObject" Target="../embeddings/oleObject15.bin"/><Relationship Id="rId26" Type="http://schemas.openxmlformats.org/officeDocument/2006/relationships/oleObject" Target="../embeddings/oleObject23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8.bin"/><Relationship Id="rId34" Type="http://schemas.openxmlformats.org/officeDocument/2006/relationships/oleObject" Target="../embeddings/oleObject31.bin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17" Type="http://schemas.openxmlformats.org/officeDocument/2006/relationships/oleObject" Target="../embeddings/oleObject14.bin"/><Relationship Id="rId25" Type="http://schemas.openxmlformats.org/officeDocument/2006/relationships/oleObject" Target="../embeddings/oleObject22.bin"/><Relationship Id="rId3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7.bin"/><Relationship Id="rId29" Type="http://schemas.openxmlformats.org/officeDocument/2006/relationships/oleObject" Target="../embeddings/oleObject26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24" Type="http://schemas.openxmlformats.org/officeDocument/2006/relationships/oleObject" Target="../embeddings/oleObject21.bin"/><Relationship Id="rId32" Type="http://schemas.openxmlformats.org/officeDocument/2006/relationships/oleObject" Target="../embeddings/oleObject29.bin"/><Relationship Id="rId37" Type="http://schemas.openxmlformats.org/officeDocument/2006/relationships/chart" Target="../charts/chart1.xml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20.bin"/><Relationship Id="rId28" Type="http://schemas.openxmlformats.org/officeDocument/2006/relationships/oleObject" Target="../embeddings/oleObject25.bin"/><Relationship Id="rId36" Type="http://schemas.openxmlformats.org/officeDocument/2006/relationships/image" Target="../media/image31.emf"/><Relationship Id="rId10" Type="http://schemas.openxmlformats.org/officeDocument/2006/relationships/oleObject" Target="../embeddings/oleObject7.bin"/><Relationship Id="rId19" Type="http://schemas.openxmlformats.org/officeDocument/2006/relationships/oleObject" Target="../embeddings/oleObject16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6.bin"/><Relationship Id="rId14" Type="http://schemas.openxmlformats.org/officeDocument/2006/relationships/oleObject" Target="../embeddings/oleObject11.bin"/><Relationship Id="rId22" Type="http://schemas.openxmlformats.org/officeDocument/2006/relationships/oleObject" Target="../embeddings/oleObject19.bin"/><Relationship Id="rId27" Type="http://schemas.openxmlformats.org/officeDocument/2006/relationships/oleObject" Target="../embeddings/oleObject24.bin"/><Relationship Id="rId30" Type="http://schemas.openxmlformats.org/officeDocument/2006/relationships/oleObject" Target="../embeddings/oleObject27.bin"/><Relationship Id="rId35" Type="http://schemas.openxmlformats.org/officeDocument/2006/relationships/oleObject" Target="../embeddings/oleObject32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jpeg"/><Relationship Id="rId4" Type="http://schemas.openxmlformats.org/officeDocument/2006/relationships/image" Target="../media/image3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4.png"/><Relationship Id="rId4" Type="http://schemas.openxmlformats.org/officeDocument/2006/relationships/image" Target="../media/image51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emf"/><Relationship Id="rId3" Type="http://schemas.openxmlformats.org/officeDocument/2006/relationships/image" Target="../media/image59.wmf"/><Relationship Id="rId7" Type="http://schemas.openxmlformats.org/officeDocument/2006/relationships/image" Target="../media/image63.wmf"/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wmf"/><Relationship Id="rId5" Type="http://schemas.openxmlformats.org/officeDocument/2006/relationships/image" Target="../media/image61.wmf"/><Relationship Id="rId10" Type="http://schemas.openxmlformats.org/officeDocument/2006/relationships/image" Target="../media/image66.wmf"/><Relationship Id="rId4" Type="http://schemas.openxmlformats.org/officeDocument/2006/relationships/image" Target="../media/image60.wmf"/><Relationship Id="rId9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torch\Desktop\DSC_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38632" y="81496"/>
            <a:ext cx="30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>
                <a:solidFill>
                  <a:schemeClr val="bg1"/>
                </a:solidFill>
              </a:rPr>
              <a:t>Spatial ecology</a:t>
            </a:r>
            <a:endParaRPr lang="cs-CZ" sz="3600" b="1">
              <a:solidFill>
                <a:schemeClr val="bg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376301" y="3449676"/>
            <a:ext cx="6324481" cy="3076462"/>
            <a:chOff x="1376301" y="3449676"/>
            <a:chExt cx="6324481" cy="3076462"/>
          </a:xfrm>
        </p:grpSpPr>
        <p:pic>
          <p:nvPicPr>
            <p:cNvPr id="5" name="Picture 2" descr="Metapopulation dynamics | Natur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4221088"/>
              <a:ext cx="5715000" cy="230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Arrow Connector 2"/>
            <p:cNvCxnSpPr/>
            <p:nvPr/>
          </p:nvCxnSpPr>
          <p:spPr>
            <a:xfrm>
              <a:off x="1907704" y="3933056"/>
              <a:ext cx="5328592" cy="0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1376301" y="3449676"/>
              <a:ext cx="9538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smtClean="0">
                  <a:solidFill>
                    <a:schemeClr val="bg1"/>
                  </a:solidFill>
                </a:rPr>
                <a:t>THEORY</a:t>
              </a:r>
              <a:endParaRPr lang="cs-CZ" b="1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71810" y="3449676"/>
              <a:ext cx="9289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smtClean="0">
                  <a:solidFill>
                    <a:schemeClr val="bg1"/>
                  </a:solidFill>
                </a:rPr>
                <a:t>EMPIRY</a:t>
              </a:r>
              <a:endParaRPr lang="cs-CZ" b="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38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Colonization and extinction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86" y="664241"/>
            <a:ext cx="121809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Colonization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72696"/>
            <a:ext cx="1015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Extinction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56329"/>
            <a:ext cx="161082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Distance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(dispersal kernel)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658" y="1465621"/>
            <a:ext cx="1254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Abundance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(mass effect)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898" y="1474332"/>
            <a:ext cx="143718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size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202" y="1474332"/>
            <a:ext cx="211795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fluctuations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410436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genetics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412177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population growth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4286" y="2410435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stochasticity</a:t>
            </a:r>
            <a:endParaRPr lang="cs-CZ" sz="16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5" idx="0"/>
            <a:endCxn id="3" idx="2"/>
          </p:cNvCxnSpPr>
          <p:nvPr/>
        </p:nvCxnSpPr>
        <p:spPr>
          <a:xfrm flipV="1">
            <a:off x="984925" y="1002795"/>
            <a:ext cx="961806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2"/>
          </p:cNvCxnSpPr>
          <p:nvPr/>
        </p:nvCxnSpPr>
        <p:spPr>
          <a:xfrm flipH="1" flipV="1">
            <a:off x="1946731" y="1002795"/>
            <a:ext cx="956214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2"/>
          </p:cNvCxnSpPr>
          <p:nvPr/>
        </p:nvCxnSpPr>
        <p:spPr>
          <a:xfrm flipV="1">
            <a:off x="5154492" y="1011250"/>
            <a:ext cx="1077436" cy="463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2"/>
          </p:cNvCxnSpPr>
          <p:nvPr/>
        </p:nvCxnSpPr>
        <p:spPr>
          <a:xfrm flipH="1" flipV="1">
            <a:off x="6231928" y="1011250"/>
            <a:ext cx="1475250" cy="445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2"/>
          </p:cNvCxnSpPr>
          <p:nvPr/>
        </p:nvCxnSpPr>
        <p:spPr>
          <a:xfrm flipV="1">
            <a:off x="3421930" y="1812886"/>
            <a:ext cx="1732562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0" idx="0"/>
          </p:cNvCxnSpPr>
          <p:nvPr/>
        </p:nvCxnSpPr>
        <p:spPr>
          <a:xfrm>
            <a:off x="5154492" y="1812886"/>
            <a:ext cx="211654" cy="599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  <a:endCxn id="11" idx="0"/>
          </p:cNvCxnSpPr>
          <p:nvPr/>
        </p:nvCxnSpPr>
        <p:spPr>
          <a:xfrm>
            <a:off x="5154492" y="1812886"/>
            <a:ext cx="207594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11" idx="0"/>
          </p:cNvCxnSpPr>
          <p:nvPr/>
        </p:nvCxnSpPr>
        <p:spPr>
          <a:xfrm flipH="1">
            <a:off x="7230440" y="1812886"/>
            <a:ext cx="47673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686" y="3138036"/>
            <a:ext cx="3960440" cy="370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873086" y="3573016"/>
            <a:ext cx="1276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demographic</a:t>
            </a:r>
            <a:endParaRPr lang="cs-CZ" sz="1600"/>
          </a:p>
        </p:txBody>
      </p:sp>
      <p:sp>
        <p:nvSpPr>
          <p:cNvPr id="22" name="TextBox 21"/>
          <p:cNvSpPr txBox="1"/>
          <p:nvPr/>
        </p:nvSpPr>
        <p:spPr>
          <a:xfrm>
            <a:off x="7255552" y="3573016"/>
            <a:ext cx="13982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environmental</a:t>
            </a:r>
            <a:endParaRPr lang="cs-CZ" sz="1600"/>
          </a:p>
        </p:txBody>
      </p:sp>
      <p:cxnSp>
        <p:nvCxnSpPr>
          <p:cNvPr id="16" name="Straight Connector 15"/>
          <p:cNvCxnSpPr>
            <a:endCxn id="12" idx="0"/>
          </p:cNvCxnSpPr>
          <p:nvPr/>
        </p:nvCxnSpPr>
        <p:spPr>
          <a:xfrm flipH="1">
            <a:off x="6511530" y="3284984"/>
            <a:ext cx="71891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endCxn id="22" idx="0"/>
          </p:cNvCxnSpPr>
          <p:nvPr/>
        </p:nvCxnSpPr>
        <p:spPr>
          <a:xfrm>
            <a:off x="7230440" y="3284984"/>
            <a:ext cx="724214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5436097" y="4509120"/>
            <a:ext cx="3707904" cy="2062103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b="1" smtClean="0"/>
              <a:t>Smaller populations </a:t>
            </a:r>
            <a:r>
              <a:rPr lang="cs-CZ" altLang="cs-CZ" sz="1600" smtClean="0"/>
              <a:t>are more vulnerable to extinction for several reasons, but most important is the role of environmental stochasticíty</a:t>
            </a:r>
          </a:p>
          <a:p>
            <a:pPr eaLnBrk="1" hangingPunct="1"/>
            <a:endParaRPr lang="cs-CZ" altLang="cs-CZ" sz="1600" smtClean="0"/>
          </a:p>
          <a:p>
            <a:pPr eaLnBrk="1" hangingPunct="1"/>
            <a:r>
              <a:rPr lang="cs-CZ" altLang="cs-CZ" sz="1600" smtClean="0"/>
              <a:t>→ extinction probability is additionally negatively affected by population </a:t>
            </a:r>
            <a:r>
              <a:rPr lang="cs-CZ" altLang="cs-CZ" sz="1600" b="1" smtClean="0"/>
              <a:t>growth</a:t>
            </a:r>
            <a:r>
              <a:rPr lang="cs-CZ" altLang="cs-CZ" sz="1600" smtClean="0"/>
              <a:t> and positively by </a:t>
            </a:r>
            <a:r>
              <a:rPr lang="cs-CZ" altLang="cs-CZ" sz="1600" b="1" smtClean="0"/>
              <a:t>variation</a:t>
            </a:r>
            <a:endParaRPr lang="cs-CZ" altLang="cs-CZ" sz="1600" b="1"/>
          </a:p>
        </p:txBody>
      </p:sp>
    </p:spTree>
    <p:extLst>
      <p:ext uri="{BB962C8B-B14F-4D97-AF65-F5344CB8AC3E}">
        <p14:creationId xmlns:p14="http://schemas.microsoft.com/office/powerpoint/2010/main" val="98595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29702" name="Picture 6" descr="Amazon.com: Metapopulation Ecology (Oxford Series In Ecology And Evolution)  (9780198540656): Hanski, Ilkka: Boo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8" y="369888"/>
            <a:ext cx="2184400" cy="336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Ilkka Hanski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8" y="369888"/>
            <a:ext cx="1619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61971"/>
            <a:ext cx="3971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2198408" y="369888"/>
            <a:ext cx="5333390" cy="107721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Metapopulation: set of local populations linked by occasional migration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1600"/>
              <a:t>(population of populations)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10558" y="2138363"/>
            <a:ext cx="1451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Ilkka Hanski 1999</a:t>
            </a:r>
            <a:endParaRPr lang="cs-CZ" sz="1400"/>
          </a:p>
        </p:txBody>
      </p:sp>
      <p:sp>
        <p:nvSpPr>
          <p:cNvPr id="9" name="TextBox 8"/>
          <p:cNvSpPr txBox="1"/>
          <p:nvPr/>
        </p:nvSpPr>
        <p:spPr>
          <a:xfrm>
            <a:off x="1830584" y="5686404"/>
            <a:ext cx="54812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Two-level processes (within and among patches)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Distinction between habitable patch and surrounding matrix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40970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2763838" y="2565400"/>
            <a:ext cx="7937" cy="28082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771775" y="5373688"/>
            <a:ext cx="410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lný tvar 5"/>
          <p:cNvSpPr/>
          <p:nvPr/>
        </p:nvSpPr>
        <p:spPr>
          <a:xfrm>
            <a:off x="2763838" y="2781300"/>
            <a:ext cx="3624262" cy="2595563"/>
          </a:xfrm>
          <a:custGeom>
            <a:avLst/>
            <a:gdLst>
              <a:gd name="connsiteX0" fmla="*/ 0 w 3625403"/>
              <a:gd name="connsiteY0" fmla="*/ 2595093 h 2595093"/>
              <a:gd name="connsiteX1" fmla="*/ 1796603 w 3625403"/>
              <a:gd name="connsiteY1" fmla="*/ 0 h 2595093"/>
              <a:gd name="connsiteX2" fmla="*/ 3625403 w 3625403"/>
              <a:gd name="connsiteY2" fmla="*/ 2595093 h 25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403" h="2595093">
                <a:moveTo>
                  <a:pt x="0" y="2595093"/>
                </a:moveTo>
                <a:cubicBezTo>
                  <a:pt x="596184" y="1297546"/>
                  <a:pt x="1192369" y="0"/>
                  <a:pt x="1796603" y="0"/>
                </a:cubicBezTo>
                <a:cubicBezTo>
                  <a:pt x="2400837" y="0"/>
                  <a:pt x="3013120" y="1297546"/>
                  <a:pt x="3625403" y="25950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7"/>
          <p:cNvCxnSpPr>
            <a:stCxn id="6" idx="0"/>
          </p:cNvCxnSpPr>
          <p:nvPr/>
        </p:nvCxnSpPr>
        <p:spPr>
          <a:xfrm flipV="1">
            <a:off x="2763838" y="2349500"/>
            <a:ext cx="3679825" cy="3027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292725" y="3308350"/>
            <a:ext cx="0" cy="2087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ovéPole 11"/>
          <p:cNvSpPr txBox="1">
            <a:spLocks noChangeArrowheads="1"/>
          </p:cNvSpPr>
          <p:nvPr/>
        </p:nvSpPr>
        <p:spPr bwMode="auto">
          <a:xfrm>
            <a:off x="2411413" y="693738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u="sng"/>
              <a:t>dP</a:t>
            </a:r>
          </a:p>
          <a:p>
            <a:pPr eaLnBrk="1" hangingPunct="1"/>
            <a:r>
              <a:rPr lang="cs-CZ" altLang="cs-CZ" i="1"/>
              <a:t>dt</a:t>
            </a:r>
          </a:p>
        </p:txBody>
      </p:sp>
      <p:sp>
        <p:nvSpPr>
          <p:cNvPr id="3080" name="TextovéPole 12"/>
          <p:cNvSpPr txBox="1">
            <a:spLocks noChangeArrowheads="1"/>
          </p:cNvSpPr>
          <p:nvPr/>
        </p:nvSpPr>
        <p:spPr bwMode="auto">
          <a:xfrm>
            <a:off x="3059113" y="800100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=</a:t>
            </a:r>
            <a:r>
              <a:rPr lang="cs-CZ" altLang="cs-CZ">
                <a:solidFill>
                  <a:schemeClr val="bg1"/>
                </a:solidFill>
              </a:rPr>
              <a:t>   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i="1">
                <a:solidFill>
                  <a:schemeClr val="accent1"/>
                </a:solidFill>
              </a:rPr>
              <a:t>iP</a:t>
            </a:r>
            <a:r>
              <a:rPr lang="cs-CZ" altLang="cs-CZ">
                <a:solidFill>
                  <a:schemeClr val="accent1"/>
                </a:solidFill>
              </a:rPr>
              <a:t>(</a:t>
            </a:r>
            <a:r>
              <a:rPr lang="cs-CZ" altLang="cs-CZ" i="1">
                <a:solidFill>
                  <a:schemeClr val="accent1"/>
                </a:solidFill>
              </a:rPr>
              <a:t>k-P</a:t>
            </a:r>
            <a:r>
              <a:rPr lang="cs-CZ" altLang="cs-CZ">
                <a:solidFill>
                  <a:schemeClr val="accent1"/>
                </a:solidFill>
              </a:rPr>
              <a:t>)   </a:t>
            </a:r>
            <a:r>
              <a:rPr lang="cs-CZ" altLang="cs-CZ"/>
              <a:t>-</a:t>
            </a:r>
            <a:r>
              <a:rPr lang="cs-CZ" altLang="cs-CZ" i="1"/>
              <a:t> </a:t>
            </a:r>
            <a:r>
              <a:rPr lang="cs-CZ" altLang="cs-CZ" i="1">
                <a:solidFill>
                  <a:schemeClr val="bg1"/>
                </a:solidFill>
              </a:rPr>
              <a:t>  </a:t>
            </a:r>
            <a:r>
              <a:rPr lang="cs-CZ" altLang="cs-CZ" i="1">
                <a:solidFill>
                  <a:srgbClr val="FF0000"/>
                </a:solidFill>
              </a:rPr>
              <a:t>eP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3957638" y="1340069"/>
            <a:ext cx="477837" cy="136820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897438" y="1340069"/>
            <a:ext cx="1187450" cy="122533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6875463" y="5187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P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4067175" y="5732463"/>
            <a:ext cx="1225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292725" y="5732463"/>
            <a:ext cx="10969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3059113" y="404664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accent1"/>
                </a:solidFill>
              </a:rPr>
              <a:t>colonization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351338" y="404664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rgbClr val="FF0000"/>
                </a:solidFill>
              </a:rPr>
              <a:t>extinction</a:t>
            </a:r>
          </a:p>
        </p:txBody>
      </p:sp>
      <p:sp>
        <p:nvSpPr>
          <p:cNvPr id="27" name="Ovál 26"/>
          <p:cNvSpPr/>
          <p:nvPr/>
        </p:nvSpPr>
        <p:spPr>
          <a:xfrm>
            <a:off x="277018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28940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302101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1654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33099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34544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3597275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37417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8862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4029075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1735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3180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446246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460533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47498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48974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0228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516572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5308600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6" name="Ovál 45"/>
          <p:cNvSpPr/>
          <p:nvPr/>
        </p:nvSpPr>
        <p:spPr>
          <a:xfrm>
            <a:off x="5453063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7" name="Ovál 46"/>
          <p:cNvSpPr/>
          <p:nvPr/>
        </p:nvSpPr>
        <p:spPr>
          <a:xfrm>
            <a:off x="5597525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8" name="Ovál 47"/>
          <p:cNvSpPr/>
          <p:nvPr/>
        </p:nvSpPr>
        <p:spPr>
          <a:xfrm>
            <a:off x="574198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5884863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0" name="Ovál 49"/>
          <p:cNvSpPr/>
          <p:nvPr/>
        </p:nvSpPr>
        <p:spPr>
          <a:xfrm>
            <a:off x="6029325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1" name="Ovál 50"/>
          <p:cNvSpPr/>
          <p:nvPr/>
        </p:nvSpPr>
        <p:spPr>
          <a:xfrm>
            <a:off x="617378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2" name="Ovál 51"/>
          <p:cNvSpPr/>
          <p:nvPr/>
        </p:nvSpPr>
        <p:spPr>
          <a:xfrm>
            <a:off x="6316663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6232525" y="53641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k</a:t>
            </a:r>
          </a:p>
        </p:txBody>
      </p:sp>
      <p:sp>
        <p:nvSpPr>
          <p:cNvPr id="3116" name="AutoShape 2" descr="Richard Levins | Robert Wood Johnson Foundation - Investigator Awards in  Health Policy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117" name="AutoShape 4" descr="Richard Levins | Robert Wood Johnson Foundation - Investigator Awards in  Health Policy Research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pic>
        <p:nvPicPr>
          <p:cNvPr id="3118" name="Picture 6" descr="http://investigatorawards.org/sites/default/files/Levins_Rich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25" y="369888"/>
            <a:ext cx="1754188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19" name="Text Box 18"/>
          <p:cNvSpPr txBox="1">
            <a:spLocks noChangeArrowheads="1"/>
          </p:cNvSpPr>
          <p:nvPr/>
        </p:nvSpPr>
        <p:spPr bwMode="auto">
          <a:xfrm>
            <a:off x="-14744" y="815697"/>
            <a:ext cx="1800200" cy="3381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smtClean="0"/>
              <a:t>Levins</a:t>
            </a:r>
            <a:r>
              <a:rPr lang="en-US" altLang="cs-CZ" sz="1600"/>
              <a:t>’ </a:t>
            </a:r>
            <a:r>
              <a:rPr lang="cs-CZ" altLang="cs-CZ" sz="1600"/>
              <a:t>equation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87951" y="2125663"/>
            <a:ext cx="1633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/>
              <a:t>Richard Levins 1969</a:t>
            </a:r>
            <a:endParaRPr lang="cs-CZ" sz="1400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11414" y="765746"/>
            <a:ext cx="2825750" cy="574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Box 8"/>
          <p:cNvSpPr txBox="1"/>
          <p:nvPr/>
        </p:nvSpPr>
        <p:spPr>
          <a:xfrm>
            <a:off x="108193" y="1455510"/>
            <a:ext cx="295882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i="1" smtClean="0"/>
              <a:t>P</a:t>
            </a:r>
            <a:r>
              <a:rPr lang="cs-CZ" sz="1400" smtClean="0"/>
              <a:t> – number of occupied patches</a:t>
            </a:r>
          </a:p>
          <a:p>
            <a:r>
              <a:rPr lang="cs-CZ" sz="1400" i="1"/>
              <a:t>k</a:t>
            </a:r>
            <a:r>
              <a:rPr lang="cs-CZ" sz="1400" smtClean="0"/>
              <a:t> – total number of patches</a:t>
            </a:r>
          </a:p>
          <a:p>
            <a:r>
              <a:rPr lang="cs-CZ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1400" i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k-P</a:t>
            </a:r>
            <a:r>
              <a:rPr lang="cs-CZ" sz="14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– number of unoccupied patches</a:t>
            </a:r>
          </a:p>
          <a:p>
            <a:r>
              <a:rPr lang="cs-CZ" sz="1400" i="1" smtClean="0"/>
              <a:t>i</a:t>
            </a:r>
            <a:r>
              <a:rPr lang="cs-CZ" sz="1400" smtClean="0"/>
              <a:t> – immigration constant</a:t>
            </a:r>
          </a:p>
          <a:p>
            <a:r>
              <a:rPr lang="cs-CZ" sz="1400" i="1" smtClean="0"/>
              <a:t>e</a:t>
            </a:r>
            <a:r>
              <a:rPr lang="cs-CZ" sz="1400" smtClean="0"/>
              <a:t> – extinction constant</a:t>
            </a:r>
            <a:endParaRPr lang="cs-CZ" sz="1400"/>
          </a:p>
        </p:txBody>
      </p:sp>
      <p:sp>
        <p:nvSpPr>
          <p:cNvPr id="56" name="TextovéPole 24"/>
          <p:cNvSpPr txBox="1">
            <a:spLocks noChangeArrowheads="1"/>
          </p:cNvSpPr>
          <p:nvPr/>
        </p:nvSpPr>
        <p:spPr bwMode="auto">
          <a:xfrm rot="16200000">
            <a:off x="1471497" y="3620086"/>
            <a:ext cx="224612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i="1" smtClean="0">
                <a:solidFill>
                  <a:schemeClr val="accent1"/>
                </a:solidFill>
              </a:rPr>
              <a:t>colonization  </a:t>
            </a:r>
            <a:r>
              <a:rPr lang="cs-CZ" altLang="cs-CZ" sz="1600" i="1" smtClean="0">
                <a:solidFill>
                  <a:srgbClr val="FF0000"/>
                </a:solidFill>
              </a:rPr>
              <a:t>extinction</a:t>
            </a:r>
            <a:endParaRPr lang="cs-CZ" altLang="cs-CZ" sz="1600" i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23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2771775" y="2205038"/>
            <a:ext cx="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771775" y="5373688"/>
            <a:ext cx="410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lný tvar 5"/>
          <p:cNvSpPr/>
          <p:nvPr/>
        </p:nvSpPr>
        <p:spPr>
          <a:xfrm>
            <a:off x="2763838" y="2781300"/>
            <a:ext cx="2528887" cy="2595563"/>
          </a:xfrm>
          <a:custGeom>
            <a:avLst/>
            <a:gdLst>
              <a:gd name="connsiteX0" fmla="*/ 0 w 3625403"/>
              <a:gd name="connsiteY0" fmla="*/ 2595093 h 2595093"/>
              <a:gd name="connsiteX1" fmla="*/ 1796603 w 3625403"/>
              <a:gd name="connsiteY1" fmla="*/ 0 h 2595093"/>
              <a:gd name="connsiteX2" fmla="*/ 3625403 w 3625403"/>
              <a:gd name="connsiteY2" fmla="*/ 2595093 h 25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403" h="2595093">
                <a:moveTo>
                  <a:pt x="0" y="2595093"/>
                </a:moveTo>
                <a:cubicBezTo>
                  <a:pt x="596184" y="1297546"/>
                  <a:pt x="1192369" y="0"/>
                  <a:pt x="1796603" y="0"/>
                </a:cubicBezTo>
                <a:cubicBezTo>
                  <a:pt x="2400837" y="0"/>
                  <a:pt x="3013120" y="1297546"/>
                  <a:pt x="3625403" y="25950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8" name="Přímá spojnice 7"/>
          <p:cNvCxnSpPr>
            <a:stCxn id="6" idx="0"/>
          </p:cNvCxnSpPr>
          <p:nvPr/>
        </p:nvCxnSpPr>
        <p:spPr>
          <a:xfrm flipV="1">
            <a:off x="2763838" y="2349500"/>
            <a:ext cx="3679825" cy="3027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4725988" y="3789363"/>
            <a:ext cx="0" cy="15875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987800" y="1169988"/>
            <a:ext cx="39688" cy="1538287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749800" y="1136650"/>
            <a:ext cx="1335088" cy="14287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067175" y="5727700"/>
            <a:ext cx="65881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 flipV="1">
            <a:off x="4725988" y="5727700"/>
            <a:ext cx="582612" cy="47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7" name="TextovéPole 21"/>
          <p:cNvSpPr txBox="1">
            <a:spLocks noChangeArrowheads="1"/>
          </p:cNvSpPr>
          <p:nvPr/>
        </p:nvSpPr>
        <p:spPr bwMode="auto">
          <a:xfrm>
            <a:off x="2411413" y="693738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u="sng"/>
              <a:t>dP</a:t>
            </a:r>
          </a:p>
          <a:p>
            <a:pPr eaLnBrk="1" hangingPunct="1"/>
            <a:r>
              <a:rPr lang="cs-CZ" altLang="cs-CZ" i="1"/>
              <a:t>dt</a:t>
            </a:r>
          </a:p>
        </p:txBody>
      </p:sp>
      <p:sp>
        <p:nvSpPr>
          <p:cNvPr id="4108" name="TextovéPole 22"/>
          <p:cNvSpPr txBox="1">
            <a:spLocks noChangeArrowheads="1"/>
          </p:cNvSpPr>
          <p:nvPr/>
        </p:nvSpPr>
        <p:spPr bwMode="auto">
          <a:xfrm>
            <a:off x="3059113" y="800100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=</a:t>
            </a:r>
            <a:r>
              <a:rPr lang="cs-CZ" altLang="cs-CZ">
                <a:solidFill>
                  <a:schemeClr val="bg1"/>
                </a:solidFill>
              </a:rPr>
              <a:t>    </a:t>
            </a:r>
            <a:r>
              <a:rPr lang="cs-CZ" altLang="cs-CZ" i="1">
                <a:solidFill>
                  <a:schemeClr val="accent1"/>
                </a:solidFill>
              </a:rPr>
              <a:t>iP</a:t>
            </a:r>
            <a:r>
              <a:rPr lang="cs-CZ" altLang="cs-CZ">
                <a:solidFill>
                  <a:schemeClr val="accent1"/>
                </a:solidFill>
              </a:rPr>
              <a:t>(</a:t>
            </a:r>
            <a:r>
              <a:rPr lang="cs-CZ" altLang="cs-CZ" i="1">
                <a:solidFill>
                  <a:schemeClr val="accent1"/>
                </a:solidFill>
              </a:rPr>
              <a:t>k-P</a:t>
            </a:r>
            <a:r>
              <a:rPr lang="cs-CZ" altLang="cs-CZ">
                <a:solidFill>
                  <a:schemeClr val="accent1"/>
                </a:solidFill>
              </a:rPr>
              <a:t>)   </a:t>
            </a:r>
            <a:r>
              <a:rPr lang="cs-CZ" altLang="cs-CZ"/>
              <a:t>-</a:t>
            </a:r>
            <a:r>
              <a:rPr lang="cs-CZ" altLang="cs-CZ" i="1"/>
              <a:t>   </a:t>
            </a:r>
            <a:r>
              <a:rPr lang="cs-CZ" altLang="cs-CZ" i="1">
                <a:solidFill>
                  <a:srgbClr val="FF0000"/>
                </a:solidFill>
              </a:rPr>
              <a:t>eP</a:t>
            </a:r>
          </a:p>
        </p:txBody>
      </p:sp>
      <p:sp>
        <p:nvSpPr>
          <p:cNvPr id="4109" name="TextovéPole 23"/>
          <p:cNvSpPr txBox="1">
            <a:spLocks noChangeArrowheads="1"/>
          </p:cNvSpPr>
          <p:nvPr/>
        </p:nvSpPr>
        <p:spPr bwMode="auto">
          <a:xfrm>
            <a:off x="3059113" y="404664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accent1"/>
                </a:solidFill>
              </a:rPr>
              <a:t>colonization</a:t>
            </a:r>
          </a:p>
        </p:txBody>
      </p:sp>
      <p:sp>
        <p:nvSpPr>
          <p:cNvPr id="4110" name="TextovéPole 24"/>
          <p:cNvSpPr txBox="1">
            <a:spLocks noChangeArrowheads="1"/>
          </p:cNvSpPr>
          <p:nvPr/>
        </p:nvSpPr>
        <p:spPr bwMode="auto">
          <a:xfrm>
            <a:off x="4351338" y="404664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rgbClr val="FF0000"/>
                </a:solidFill>
              </a:rPr>
              <a:t>extinction</a:t>
            </a:r>
          </a:p>
        </p:txBody>
      </p:sp>
      <p:sp>
        <p:nvSpPr>
          <p:cNvPr id="26" name="Ovál 25"/>
          <p:cNvSpPr/>
          <p:nvPr/>
        </p:nvSpPr>
        <p:spPr>
          <a:xfrm>
            <a:off x="2770188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7" name="Ovál 26"/>
          <p:cNvSpPr/>
          <p:nvPr/>
        </p:nvSpPr>
        <p:spPr>
          <a:xfrm>
            <a:off x="2894013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3021013" y="5876925"/>
            <a:ext cx="73025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3165475" y="5876925"/>
            <a:ext cx="71438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309938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3454400" y="5876925"/>
            <a:ext cx="71438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3597275" y="5876925"/>
            <a:ext cx="73025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3741738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3886200" y="5876925"/>
            <a:ext cx="71438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4029075" y="5876925"/>
            <a:ext cx="73025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4173538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318000" y="5876925"/>
            <a:ext cx="71438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462463" y="5876925"/>
            <a:ext cx="71437" cy="71438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4605338" y="5876925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4749800" y="5876925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4897438" y="5876925"/>
            <a:ext cx="71437" cy="71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5022850" y="5876925"/>
            <a:ext cx="71438" cy="71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165725" y="5876925"/>
            <a:ext cx="71438" cy="71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5308600" y="5876925"/>
            <a:ext cx="73025" cy="71438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130" name="TextovéPole 44"/>
          <p:cNvSpPr txBox="1">
            <a:spLocks noChangeArrowheads="1"/>
          </p:cNvSpPr>
          <p:nvPr/>
        </p:nvSpPr>
        <p:spPr bwMode="auto">
          <a:xfrm>
            <a:off x="5164138" y="5354638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k</a:t>
            </a:r>
          </a:p>
        </p:txBody>
      </p:sp>
      <p:sp>
        <p:nvSpPr>
          <p:cNvPr id="4131" name="TextovéPole 46"/>
          <p:cNvSpPr txBox="1">
            <a:spLocks noChangeArrowheads="1"/>
          </p:cNvSpPr>
          <p:nvPr/>
        </p:nvSpPr>
        <p:spPr bwMode="auto">
          <a:xfrm>
            <a:off x="6875463" y="5187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P</a:t>
            </a:r>
          </a:p>
        </p:txBody>
      </p:sp>
      <p:sp>
        <p:nvSpPr>
          <p:cNvPr id="4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272" y="6488668"/>
            <a:ext cx="731424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Application: Importance of unoccupied sites for metapopulation persistence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28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římá spojnice 2"/>
          <p:cNvCxnSpPr/>
          <p:nvPr/>
        </p:nvCxnSpPr>
        <p:spPr>
          <a:xfrm>
            <a:off x="2771775" y="2205038"/>
            <a:ext cx="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/>
        </p:nvCxnSpPr>
        <p:spPr>
          <a:xfrm>
            <a:off x="2771775" y="5373688"/>
            <a:ext cx="410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Volný tvar 5"/>
          <p:cNvSpPr/>
          <p:nvPr/>
        </p:nvSpPr>
        <p:spPr>
          <a:xfrm>
            <a:off x="2763838" y="2781300"/>
            <a:ext cx="3624262" cy="2595563"/>
          </a:xfrm>
          <a:custGeom>
            <a:avLst/>
            <a:gdLst>
              <a:gd name="connsiteX0" fmla="*/ 0 w 3625403"/>
              <a:gd name="connsiteY0" fmla="*/ 2595093 h 2595093"/>
              <a:gd name="connsiteX1" fmla="*/ 1796603 w 3625403"/>
              <a:gd name="connsiteY1" fmla="*/ 0 h 2595093"/>
              <a:gd name="connsiteX2" fmla="*/ 3625403 w 3625403"/>
              <a:gd name="connsiteY2" fmla="*/ 2595093 h 25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403" h="2595093">
                <a:moveTo>
                  <a:pt x="0" y="2595093"/>
                </a:moveTo>
                <a:cubicBezTo>
                  <a:pt x="596184" y="1297546"/>
                  <a:pt x="1192369" y="0"/>
                  <a:pt x="1796603" y="0"/>
                </a:cubicBezTo>
                <a:cubicBezTo>
                  <a:pt x="2400837" y="0"/>
                  <a:pt x="3013120" y="1297546"/>
                  <a:pt x="3625403" y="25950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8" name="Přímá spojnice 7"/>
          <p:cNvCxnSpPr>
            <a:stCxn id="6" idx="0"/>
          </p:cNvCxnSpPr>
          <p:nvPr/>
        </p:nvCxnSpPr>
        <p:spPr>
          <a:xfrm flipV="1">
            <a:off x="2763838" y="2349500"/>
            <a:ext cx="3679825" cy="302736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5292725" y="3308350"/>
            <a:ext cx="0" cy="2087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9" name="TextovéPole 11"/>
          <p:cNvSpPr txBox="1">
            <a:spLocks noChangeArrowheads="1"/>
          </p:cNvSpPr>
          <p:nvPr/>
        </p:nvSpPr>
        <p:spPr bwMode="auto">
          <a:xfrm>
            <a:off x="2411413" y="693738"/>
            <a:ext cx="46679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u="sng"/>
              <a:t>dP</a:t>
            </a:r>
          </a:p>
          <a:p>
            <a:pPr eaLnBrk="1" hangingPunct="1"/>
            <a:r>
              <a:rPr lang="cs-CZ" altLang="cs-CZ" i="1"/>
              <a:t>dt</a:t>
            </a:r>
          </a:p>
        </p:txBody>
      </p:sp>
      <p:sp>
        <p:nvSpPr>
          <p:cNvPr id="3080" name="TextovéPole 12"/>
          <p:cNvSpPr txBox="1">
            <a:spLocks noChangeArrowheads="1"/>
          </p:cNvSpPr>
          <p:nvPr/>
        </p:nvSpPr>
        <p:spPr bwMode="auto">
          <a:xfrm>
            <a:off x="3059113" y="800100"/>
            <a:ext cx="2024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/>
              <a:t>=</a:t>
            </a:r>
            <a:r>
              <a:rPr lang="cs-CZ" altLang="cs-CZ">
                <a:solidFill>
                  <a:schemeClr val="bg1"/>
                </a:solidFill>
              </a:rPr>
              <a:t>   </a:t>
            </a:r>
            <a:r>
              <a:rPr lang="cs-CZ" altLang="cs-CZ">
                <a:solidFill>
                  <a:schemeClr val="accent1"/>
                </a:solidFill>
              </a:rPr>
              <a:t> </a:t>
            </a:r>
            <a:r>
              <a:rPr lang="cs-CZ" altLang="cs-CZ" i="1">
                <a:solidFill>
                  <a:schemeClr val="accent1"/>
                </a:solidFill>
              </a:rPr>
              <a:t>iP</a:t>
            </a:r>
            <a:r>
              <a:rPr lang="cs-CZ" altLang="cs-CZ">
                <a:solidFill>
                  <a:schemeClr val="accent1"/>
                </a:solidFill>
              </a:rPr>
              <a:t>(</a:t>
            </a:r>
            <a:r>
              <a:rPr lang="cs-CZ" altLang="cs-CZ" i="1">
                <a:solidFill>
                  <a:schemeClr val="accent1"/>
                </a:solidFill>
              </a:rPr>
              <a:t>k-P</a:t>
            </a:r>
            <a:r>
              <a:rPr lang="cs-CZ" altLang="cs-CZ">
                <a:solidFill>
                  <a:schemeClr val="accent1"/>
                </a:solidFill>
              </a:rPr>
              <a:t>)   </a:t>
            </a:r>
            <a:r>
              <a:rPr lang="cs-CZ" altLang="cs-CZ"/>
              <a:t>-</a:t>
            </a:r>
            <a:r>
              <a:rPr lang="cs-CZ" altLang="cs-CZ" i="1"/>
              <a:t> </a:t>
            </a:r>
            <a:r>
              <a:rPr lang="cs-CZ" altLang="cs-CZ" i="1">
                <a:solidFill>
                  <a:schemeClr val="bg1"/>
                </a:solidFill>
              </a:rPr>
              <a:t>  </a:t>
            </a:r>
            <a:r>
              <a:rPr lang="cs-CZ" altLang="cs-CZ" i="1">
                <a:solidFill>
                  <a:srgbClr val="FF0000"/>
                </a:solidFill>
              </a:rPr>
              <a:t>eP</a:t>
            </a:r>
          </a:p>
        </p:txBody>
      </p:sp>
      <p:cxnSp>
        <p:nvCxnSpPr>
          <p:cNvPr id="15" name="Přímá spojnice se šipkou 14"/>
          <p:cNvCxnSpPr>
            <a:stCxn id="3080" idx="2"/>
          </p:cNvCxnSpPr>
          <p:nvPr/>
        </p:nvCxnSpPr>
        <p:spPr>
          <a:xfrm>
            <a:off x="4071570" y="1169432"/>
            <a:ext cx="363905" cy="1538843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4785519" y="1169432"/>
            <a:ext cx="1299369" cy="13959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>
            <a:spLocks noChangeArrowheads="1"/>
          </p:cNvSpPr>
          <p:nvPr/>
        </p:nvSpPr>
        <p:spPr bwMode="auto">
          <a:xfrm>
            <a:off x="6875463" y="5187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P</a:t>
            </a:r>
          </a:p>
        </p:txBody>
      </p:sp>
      <p:cxnSp>
        <p:nvCxnSpPr>
          <p:cNvPr id="21" name="Přímá spojnice se šipkou 20"/>
          <p:cNvCxnSpPr/>
          <p:nvPr/>
        </p:nvCxnSpPr>
        <p:spPr>
          <a:xfrm>
            <a:off x="4067175" y="5732463"/>
            <a:ext cx="122555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292725" y="5732463"/>
            <a:ext cx="10969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>
            <a:spLocks noChangeArrowheads="1"/>
          </p:cNvSpPr>
          <p:nvPr/>
        </p:nvSpPr>
        <p:spPr bwMode="auto">
          <a:xfrm>
            <a:off x="3059113" y="404664"/>
            <a:ext cx="1403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chemeClr val="accent1"/>
                </a:solidFill>
              </a:rPr>
              <a:t>colonization</a:t>
            </a:r>
          </a:p>
        </p:txBody>
      </p:sp>
      <p:sp>
        <p:nvSpPr>
          <p:cNvPr id="26" name="TextovéPole 25"/>
          <p:cNvSpPr txBox="1">
            <a:spLocks noChangeArrowheads="1"/>
          </p:cNvSpPr>
          <p:nvPr/>
        </p:nvSpPr>
        <p:spPr bwMode="auto">
          <a:xfrm>
            <a:off x="4351338" y="404664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>
                <a:solidFill>
                  <a:srgbClr val="FF0000"/>
                </a:solidFill>
              </a:rPr>
              <a:t>extinction</a:t>
            </a:r>
          </a:p>
        </p:txBody>
      </p:sp>
      <p:sp>
        <p:nvSpPr>
          <p:cNvPr id="27" name="Ovál 26"/>
          <p:cNvSpPr/>
          <p:nvPr/>
        </p:nvSpPr>
        <p:spPr>
          <a:xfrm>
            <a:off x="277018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8" name="Ovál 27"/>
          <p:cNvSpPr/>
          <p:nvPr/>
        </p:nvSpPr>
        <p:spPr>
          <a:xfrm>
            <a:off x="28940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9" name="Ovál 28"/>
          <p:cNvSpPr/>
          <p:nvPr/>
        </p:nvSpPr>
        <p:spPr>
          <a:xfrm>
            <a:off x="302101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0" name="Ovál 29"/>
          <p:cNvSpPr/>
          <p:nvPr/>
        </p:nvSpPr>
        <p:spPr>
          <a:xfrm>
            <a:off x="31654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1" name="Ovál 30"/>
          <p:cNvSpPr/>
          <p:nvPr/>
        </p:nvSpPr>
        <p:spPr>
          <a:xfrm>
            <a:off x="33099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2" name="Ovál 31"/>
          <p:cNvSpPr/>
          <p:nvPr/>
        </p:nvSpPr>
        <p:spPr>
          <a:xfrm>
            <a:off x="34544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3" name="Ovál 32"/>
          <p:cNvSpPr/>
          <p:nvPr/>
        </p:nvSpPr>
        <p:spPr>
          <a:xfrm>
            <a:off x="3597275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4" name="Ovál 33"/>
          <p:cNvSpPr/>
          <p:nvPr/>
        </p:nvSpPr>
        <p:spPr>
          <a:xfrm>
            <a:off x="37417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5" name="Ovál 34"/>
          <p:cNvSpPr/>
          <p:nvPr/>
        </p:nvSpPr>
        <p:spPr>
          <a:xfrm>
            <a:off x="38862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6" name="Ovál 35"/>
          <p:cNvSpPr/>
          <p:nvPr/>
        </p:nvSpPr>
        <p:spPr>
          <a:xfrm>
            <a:off x="4029075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7" name="Ovál 36"/>
          <p:cNvSpPr/>
          <p:nvPr/>
        </p:nvSpPr>
        <p:spPr>
          <a:xfrm>
            <a:off x="41735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8" name="Ovál 37"/>
          <p:cNvSpPr/>
          <p:nvPr/>
        </p:nvSpPr>
        <p:spPr>
          <a:xfrm>
            <a:off x="43180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9" name="Ovál 38"/>
          <p:cNvSpPr/>
          <p:nvPr/>
        </p:nvSpPr>
        <p:spPr>
          <a:xfrm>
            <a:off x="446246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0" name="Ovál 39"/>
          <p:cNvSpPr/>
          <p:nvPr/>
        </p:nvSpPr>
        <p:spPr>
          <a:xfrm>
            <a:off x="460533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1" name="Ovál 40"/>
          <p:cNvSpPr/>
          <p:nvPr/>
        </p:nvSpPr>
        <p:spPr>
          <a:xfrm>
            <a:off x="47498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2" name="Ovál 41"/>
          <p:cNvSpPr/>
          <p:nvPr/>
        </p:nvSpPr>
        <p:spPr>
          <a:xfrm>
            <a:off x="48974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3" name="Ovál 42"/>
          <p:cNvSpPr/>
          <p:nvPr/>
        </p:nvSpPr>
        <p:spPr>
          <a:xfrm>
            <a:off x="50228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4" name="Ovál 43"/>
          <p:cNvSpPr/>
          <p:nvPr/>
        </p:nvSpPr>
        <p:spPr>
          <a:xfrm>
            <a:off x="516572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45" name="Ovál 44"/>
          <p:cNvSpPr/>
          <p:nvPr/>
        </p:nvSpPr>
        <p:spPr>
          <a:xfrm>
            <a:off x="5308600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6" name="Ovál 45"/>
          <p:cNvSpPr/>
          <p:nvPr/>
        </p:nvSpPr>
        <p:spPr>
          <a:xfrm>
            <a:off x="5453063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7" name="Ovál 46"/>
          <p:cNvSpPr/>
          <p:nvPr/>
        </p:nvSpPr>
        <p:spPr>
          <a:xfrm>
            <a:off x="5597525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8" name="Ovál 47"/>
          <p:cNvSpPr/>
          <p:nvPr/>
        </p:nvSpPr>
        <p:spPr>
          <a:xfrm>
            <a:off x="574198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49" name="Ovál 48"/>
          <p:cNvSpPr/>
          <p:nvPr/>
        </p:nvSpPr>
        <p:spPr>
          <a:xfrm>
            <a:off x="5884863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0" name="Ovál 49"/>
          <p:cNvSpPr/>
          <p:nvPr/>
        </p:nvSpPr>
        <p:spPr>
          <a:xfrm>
            <a:off x="6029325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1" name="Ovál 50"/>
          <p:cNvSpPr/>
          <p:nvPr/>
        </p:nvSpPr>
        <p:spPr>
          <a:xfrm>
            <a:off x="617378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2" name="Ovál 51"/>
          <p:cNvSpPr/>
          <p:nvPr/>
        </p:nvSpPr>
        <p:spPr>
          <a:xfrm>
            <a:off x="6316663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53" name="TextovéPole 52"/>
          <p:cNvSpPr txBox="1">
            <a:spLocks noChangeArrowheads="1"/>
          </p:cNvSpPr>
          <p:nvPr/>
        </p:nvSpPr>
        <p:spPr bwMode="auto">
          <a:xfrm>
            <a:off x="6232525" y="53641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k</a:t>
            </a:r>
          </a:p>
        </p:txBody>
      </p:sp>
      <p:sp>
        <p:nvSpPr>
          <p:cNvPr id="3116" name="AutoShape 2" descr="Richard Levins | Robert Wood Johnson Foundation - Investigator Awards in  Health Policy Re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117" name="AutoShape 4" descr="Richard Levins | Robert Wood Johnson Foundation - Investigator Awards in  Health Policy Research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54" name="Picture 8" descr="Ilkka Hansk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8" y="369888"/>
            <a:ext cx="1619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28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Přímá spojnice 45"/>
          <p:cNvCxnSpPr/>
          <p:nvPr/>
        </p:nvCxnSpPr>
        <p:spPr>
          <a:xfrm>
            <a:off x="2771775" y="2205038"/>
            <a:ext cx="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2771775" y="5373688"/>
            <a:ext cx="410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olný tvar 49"/>
          <p:cNvSpPr/>
          <p:nvPr/>
        </p:nvSpPr>
        <p:spPr>
          <a:xfrm>
            <a:off x="2763838" y="2781300"/>
            <a:ext cx="3624262" cy="2595563"/>
          </a:xfrm>
          <a:custGeom>
            <a:avLst/>
            <a:gdLst>
              <a:gd name="connsiteX0" fmla="*/ 0 w 3625403"/>
              <a:gd name="connsiteY0" fmla="*/ 2595093 h 2595093"/>
              <a:gd name="connsiteX1" fmla="*/ 1796603 w 3625403"/>
              <a:gd name="connsiteY1" fmla="*/ 0 h 2595093"/>
              <a:gd name="connsiteX2" fmla="*/ 3625403 w 3625403"/>
              <a:gd name="connsiteY2" fmla="*/ 2595093 h 25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403" h="2595093">
                <a:moveTo>
                  <a:pt x="0" y="2595093"/>
                </a:moveTo>
                <a:cubicBezTo>
                  <a:pt x="596184" y="1297546"/>
                  <a:pt x="1192369" y="0"/>
                  <a:pt x="1796603" y="0"/>
                </a:cubicBezTo>
                <a:cubicBezTo>
                  <a:pt x="2400837" y="0"/>
                  <a:pt x="3013120" y="1297546"/>
                  <a:pt x="3625403" y="25950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52" name="Přímá spojnice 51"/>
          <p:cNvCxnSpPr/>
          <p:nvPr/>
        </p:nvCxnSpPr>
        <p:spPr>
          <a:xfrm>
            <a:off x="5702300" y="3962400"/>
            <a:ext cx="12700" cy="14335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1" name="TextovéPole 52"/>
          <p:cNvSpPr txBox="1">
            <a:spLocks noChangeArrowheads="1"/>
          </p:cNvSpPr>
          <p:nvPr/>
        </p:nvSpPr>
        <p:spPr bwMode="auto">
          <a:xfrm>
            <a:off x="6875463" y="5187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P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4460875" y="5732463"/>
            <a:ext cx="1223963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>
            <a:off x="5684838" y="5732463"/>
            <a:ext cx="10969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316230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3286125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34147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355758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37020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38465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398938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4133850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42783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44227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4565650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47101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48545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49990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514191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52895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541496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55578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57023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5" name="Ovál 74"/>
          <p:cNvSpPr/>
          <p:nvPr/>
        </p:nvSpPr>
        <p:spPr>
          <a:xfrm>
            <a:off x="5845175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6" name="Ovál 75"/>
          <p:cNvSpPr/>
          <p:nvPr/>
        </p:nvSpPr>
        <p:spPr>
          <a:xfrm>
            <a:off x="598963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7" name="Ovál 76"/>
          <p:cNvSpPr/>
          <p:nvPr/>
        </p:nvSpPr>
        <p:spPr>
          <a:xfrm>
            <a:off x="61341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8" name="Ovál 77"/>
          <p:cNvSpPr/>
          <p:nvPr/>
        </p:nvSpPr>
        <p:spPr>
          <a:xfrm>
            <a:off x="6276975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9" name="Ovál 78"/>
          <p:cNvSpPr/>
          <p:nvPr/>
        </p:nvSpPr>
        <p:spPr>
          <a:xfrm>
            <a:off x="6421438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80" name="Ovál 79"/>
          <p:cNvSpPr/>
          <p:nvPr/>
        </p:nvSpPr>
        <p:spPr>
          <a:xfrm>
            <a:off x="65659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81" name="Ovál 80"/>
          <p:cNvSpPr/>
          <p:nvPr/>
        </p:nvSpPr>
        <p:spPr>
          <a:xfrm>
            <a:off x="6710363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6180" name="TextovéPole 81"/>
          <p:cNvSpPr txBox="1">
            <a:spLocks noChangeArrowheads="1"/>
          </p:cNvSpPr>
          <p:nvPr/>
        </p:nvSpPr>
        <p:spPr bwMode="auto">
          <a:xfrm>
            <a:off x="6232525" y="53641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k</a:t>
            </a:r>
          </a:p>
        </p:txBody>
      </p:sp>
      <p:sp>
        <p:nvSpPr>
          <p:cNvPr id="5" name="Volný tvar 4"/>
          <p:cNvSpPr/>
          <p:nvPr/>
        </p:nvSpPr>
        <p:spPr>
          <a:xfrm>
            <a:off x="2797175" y="3930650"/>
            <a:ext cx="4103688" cy="1422400"/>
          </a:xfrm>
          <a:custGeom>
            <a:avLst/>
            <a:gdLst>
              <a:gd name="connsiteX0" fmla="*/ 0 w 4103077"/>
              <a:gd name="connsiteY0" fmla="*/ 1423014 h 1423014"/>
              <a:gd name="connsiteX1" fmla="*/ 2133600 w 4103077"/>
              <a:gd name="connsiteY1" fmla="*/ 31876 h 1423014"/>
              <a:gd name="connsiteX2" fmla="*/ 4103077 w 4103077"/>
              <a:gd name="connsiteY2" fmla="*/ 414830 h 1423014"/>
              <a:gd name="connsiteX3" fmla="*/ 4103077 w 4103077"/>
              <a:gd name="connsiteY3" fmla="*/ 414830 h 142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03077" h="1423014">
                <a:moveTo>
                  <a:pt x="0" y="1423014"/>
                </a:moveTo>
                <a:cubicBezTo>
                  <a:pt x="724877" y="811460"/>
                  <a:pt x="1449754" y="199907"/>
                  <a:pt x="2133600" y="31876"/>
                </a:cubicBezTo>
                <a:cubicBezTo>
                  <a:pt x="2817446" y="-136155"/>
                  <a:pt x="4103077" y="414830"/>
                  <a:pt x="4103077" y="414830"/>
                </a:cubicBezTo>
                <a:lnTo>
                  <a:pt x="4103077" y="414830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84" name="Text Box 18"/>
          <p:cNvSpPr txBox="1">
            <a:spLocks noChangeArrowheads="1"/>
          </p:cNvSpPr>
          <p:nvPr/>
        </p:nvSpPr>
        <p:spPr bwMode="auto">
          <a:xfrm>
            <a:off x="5773738" y="3030051"/>
            <a:ext cx="3377310" cy="83099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Rescue </a:t>
            </a:r>
            <a:r>
              <a:rPr lang="cs-CZ" altLang="cs-CZ" sz="1600" smtClean="0"/>
              <a:t>effect – migrants decrease extinction probability </a:t>
            </a:r>
          </a:p>
          <a:p>
            <a:pPr eaLnBrk="1" hangingPunct="1"/>
            <a:r>
              <a:rPr lang="cs-CZ" altLang="cs-CZ" sz="1600" smtClean="0"/>
              <a:t>(rescue local populations)</a:t>
            </a:r>
            <a:endParaRPr lang="cs-CZ" altLang="cs-CZ" sz="160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42" name="Picture 8" descr="Ilkka Hansk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8" y="369888"/>
            <a:ext cx="1619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3" name="Přímá spojnice 50"/>
          <p:cNvCxnSpPr/>
          <p:nvPr/>
        </p:nvCxnSpPr>
        <p:spPr>
          <a:xfrm flipV="1">
            <a:off x="2763838" y="2492896"/>
            <a:ext cx="3549649" cy="288396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0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Přímá spojnice 45"/>
          <p:cNvCxnSpPr/>
          <p:nvPr/>
        </p:nvCxnSpPr>
        <p:spPr>
          <a:xfrm>
            <a:off x="2771775" y="2205038"/>
            <a:ext cx="0" cy="316865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48"/>
          <p:cNvCxnSpPr/>
          <p:nvPr/>
        </p:nvCxnSpPr>
        <p:spPr>
          <a:xfrm>
            <a:off x="2771775" y="5373688"/>
            <a:ext cx="41036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Volný tvar 49"/>
          <p:cNvSpPr/>
          <p:nvPr/>
        </p:nvSpPr>
        <p:spPr>
          <a:xfrm>
            <a:off x="2763838" y="2781300"/>
            <a:ext cx="3624262" cy="2595563"/>
          </a:xfrm>
          <a:custGeom>
            <a:avLst/>
            <a:gdLst>
              <a:gd name="connsiteX0" fmla="*/ 0 w 3625403"/>
              <a:gd name="connsiteY0" fmla="*/ 2595093 h 2595093"/>
              <a:gd name="connsiteX1" fmla="*/ 1796603 w 3625403"/>
              <a:gd name="connsiteY1" fmla="*/ 0 h 2595093"/>
              <a:gd name="connsiteX2" fmla="*/ 3625403 w 3625403"/>
              <a:gd name="connsiteY2" fmla="*/ 2595093 h 259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5403" h="2595093">
                <a:moveTo>
                  <a:pt x="0" y="2595093"/>
                </a:moveTo>
                <a:cubicBezTo>
                  <a:pt x="596184" y="1297546"/>
                  <a:pt x="1192369" y="0"/>
                  <a:pt x="1796603" y="0"/>
                </a:cubicBezTo>
                <a:cubicBezTo>
                  <a:pt x="2400837" y="0"/>
                  <a:pt x="3013120" y="1297546"/>
                  <a:pt x="3625403" y="2595093"/>
                </a:cubicBez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accent1"/>
              </a:solidFill>
            </a:endParaRPr>
          </a:p>
        </p:txBody>
      </p:sp>
      <p:cxnSp>
        <p:nvCxnSpPr>
          <p:cNvPr id="52" name="Přímá spojnice 51"/>
          <p:cNvCxnSpPr/>
          <p:nvPr/>
        </p:nvCxnSpPr>
        <p:spPr>
          <a:xfrm>
            <a:off x="5702300" y="3962400"/>
            <a:ext cx="12700" cy="14335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5" name="TextovéPole 52"/>
          <p:cNvSpPr txBox="1">
            <a:spLocks noChangeArrowheads="1"/>
          </p:cNvSpPr>
          <p:nvPr/>
        </p:nvSpPr>
        <p:spPr bwMode="auto">
          <a:xfrm>
            <a:off x="6875463" y="5187950"/>
            <a:ext cx="3385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P</a:t>
            </a:r>
          </a:p>
        </p:txBody>
      </p:sp>
      <p:cxnSp>
        <p:nvCxnSpPr>
          <p:cNvPr id="54" name="Přímá spojnice se šipkou 53"/>
          <p:cNvCxnSpPr/>
          <p:nvPr/>
        </p:nvCxnSpPr>
        <p:spPr>
          <a:xfrm>
            <a:off x="3594100" y="5732463"/>
            <a:ext cx="20907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/>
          <p:cNvCxnSpPr/>
          <p:nvPr/>
        </p:nvCxnSpPr>
        <p:spPr>
          <a:xfrm flipH="1">
            <a:off x="5684838" y="5732463"/>
            <a:ext cx="109696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ál 55"/>
          <p:cNvSpPr/>
          <p:nvPr/>
        </p:nvSpPr>
        <p:spPr>
          <a:xfrm>
            <a:off x="31623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7" name="Ovál 56"/>
          <p:cNvSpPr/>
          <p:nvPr/>
        </p:nvSpPr>
        <p:spPr>
          <a:xfrm>
            <a:off x="3286125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vál 57"/>
          <p:cNvSpPr/>
          <p:nvPr/>
        </p:nvSpPr>
        <p:spPr>
          <a:xfrm>
            <a:off x="3414713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9" name="Ovál 58"/>
          <p:cNvSpPr/>
          <p:nvPr/>
        </p:nvSpPr>
        <p:spPr>
          <a:xfrm>
            <a:off x="355758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0" name="Ovál 59"/>
          <p:cNvSpPr/>
          <p:nvPr/>
        </p:nvSpPr>
        <p:spPr>
          <a:xfrm>
            <a:off x="37020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" name="Ovál 60"/>
          <p:cNvSpPr/>
          <p:nvPr/>
        </p:nvSpPr>
        <p:spPr>
          <a:xfrm>
            <a:off x="38465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2" name="Ovál 61"/>
          <p:cNvSpPr/>
          <p:nvPr/>
        </p:nvSpPr>
        <p:spPr>
          <a:xfrm>
            <a:off x="3989388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3" name="Ovál 62"/>
          <p:cNvSpPr/>
          <p:nvPr/>
        </p:nvSpPr>
        <p:spPr>
          <a:xfrm>
            <a:off x="4133850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4" name="Ovál 63"/>
          <p:cNvSpPr/>
          <p:nvPr/>
        </p:nvSpPr>
        <p:spPr>
          <a:xfrm>
            <a:off x="42783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5" name="Ovál 64"/>
          <p:cNvSpPr/>
          <p:nvPr/>
        </p:nvSpPr>
        <p:spPr>
          <a:xfrm>
            <a:off x="44227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6" name="Ovál 65"/>
          <p:cNvSpPr/>
          <p:nvPr/>
        </p:nvSpPr>
        <p:spPr>
          <a:xfrm>
            <a:off x="4565650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7" name="Ovál 66"/>
          <p:cNvSpPr/>
          <p:nvPr/>
        </p:nvSpPr>
        <p:spPr>
          <a:xfrm>
            <a:off x="4710113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8" name="Ovál 67"/>
          <p:cNvSpPr/>
          <p:nvPr/>
        </p:nvSpPr>
        <p:spPr>
          <a:xfrm>
            <a:off x="4854575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9" name="Ovál 68"/>
          <p:cNvSpPr/>
          <p:nvPr/>
        </p:nvSpPr>
        <p:spPr>
          <a:xfrm>
            <a:off x="49990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0" name="Ovál 69"/>
          <p:cNvSpPr/>
          <p:nvPr/>
        </p:nvSpPr>
        <p:spPr>
          <a:xfrm>
            <a:off x="514191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1" name="Ovál 70"/>
          <p:cNvSpPr/>
          <p:nvPr/>
        </p:nvSpPr>
        <p:spPr>
          <a:xfrm>
            <a:off x="5289550" y="5881688"/>
            <a:ext cx="71438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2" name="Ovál 71"/>
          <p:cNvSpPr/>
          <p:nvPr/>
        </p:nvSpPr>
        <p:spPr>
          <a:xfrm>
            <a:off x="5414963" y="5881688"/>
            <a:ext cx="73025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3" name="Ovál 72"/>
          <p:cNvSpPr/>
          <p:nvPr/>
        </p:nvSpPr>
        <p:spPr>
          <a:xfrm>
            <a:off x="5557838" y="5881688"/>
            <a:ext cx="71437" cy="73025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4" name="Ovál 73"/>
          <p:cNvSpPr/>
          <p:nvPr/>
        </p:nvSpPr>
        <p:spPr>
          <a:xfrm>
            <a:off x="57023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5" name="Ovál 74"/>
          <p:cNvSpPr/>
          <p:nvPr/>
        </p:nvSpPr>
        <p:spPr>
          <a:xfrm>
            <a:off x="5845175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6" name="Ovál 75"/>
          <p:cNvSpPr/>
          <p:nvPr/>
        </p:nvSpPr>
        <p:spPr>
          <a:xfrm>
            <a:off x="5989638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7" name="Ovál 76"/>
          <p:cNvSpPr/>
          <p:nvPr/>
        </p:nvSpPr>
        <p:spPr>
          <a:xfrm>
            <a:off x="61341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8" name="Ovál 77"/>
          <p:cNvSpPr/>
          <p:nvPr/>
        </p:nvSpPr>
        <p:spPr>
          <a:xfrm>
            <a:off x="6276975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9" name="Ovál 78"/>
          <p:cNvSpPr/>
          <p:nvPr/>
        </p:nvSpPr>
        <p:spPr>
          <a:xfrm>
            <a:off x="6421438" y="5881688"/>
            <a:ext cx="73025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80" name="Ovál 79"/>
          <p:cNvSpPr/>
          <p:nvPr/>
        </p:nvSpPr>
        <p:spPr>
          <a:xfrm>
            <a:off x="6565900" y="5881688"/>
            <a:ext cx="71438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81" name="Ovál 80"/>
          <p:cNvSpPr/>
          <p:nvPr/>
        </p:nvSpPr>
        <p:spPr>
          <a:xfrm>
            <a:off x="6710363" y="5881688"/>
            <a:ext cx="71437" cy="73025"/>
          </a:xfrm>
          <a:prstGeom prst="ellipse">
            <a:avLst/>
          </a:prstGeom>
          <a:noFill/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92D050"/>
              </a:solidFill>
            </a:endParaRPr>
          </a:p>
        </p:txBody>
      </p:sp>
      <p:sp>
        <p:nvSpPr>
          <p:cNvPr id="7204" name="TextovéPole 81"/>
          <p:cNvSpPr txBox="1">
            <a:spLocks noChangeArrowheads="1"/>
          </p:cNvSpPr>
          <p:nvPr/>
        </p:nvSpPr>
        <p:spPr bwMode="auto">
          <a:xfrm>
            <a:off x="6232525" y="5364163"/>
            <a:ext cx="3000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/>
              <a:t>k</a:t>
            </a:r>
          </a:p>
        </p:txBody>
      </p:sp>
      <p:sp>
        <p:nvSpPr>
          <p:cNvPr id="7" name="Volný tvar 6"/>
          <p:cNvSpPr/>
          <p:nvPr/>
        </p:nvSpPr>
        <p:spPr>
          <a:xfrm>
            <a:off x="2759075" y="3806825"/>
            <a:ext cx="3125788" cy="1577975"/>
          </a:xfrm>
          <a:custGeom>
            <a:avLst/>
            <a:gdLst>
              <a:gd name="connsiteX0" fmla="*/ 0 w 3126154"/>
              <a:gd name="connsiteY0" fmla="*/ 1577533 h 1577533"/>
              <a:gd name="connsiteX1" fmla="*/ 703384 w 3126154"/>
              <a:gd name="connsiteY1" fmla="*/ 131687 h 1577533"/>
              <a:gd name="connsiteX2" fmla="*/ 3126154 w 3126154"/>
              <a:gd name="connsiteY2" fmla="*/ 155133 h 1577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26154" h="1577533">
                <a:moveTo>
                  <a:pt x="0" y="1577533"/>
                </a:moveTo>
                <a:cubicBezTo>
                  <a:pt x="91179" y="973143"/>
                  <a:pt x="182358" y="368754"/>
                  <a:pt x="703384" y="131687"/>
                </a:cubicBezTo>
                <a:cubicBezTo>
                  <a:pt x="1224410" y="-105380"/>
                  <a:pt x="2175282" y="24876"/>
                  <a:pt x="3126154" y="1551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3" name="Přímá spojnice 42"/>
          <p:cNvCxnSpPr/>
          <p:nvPr/>
        </p:nvCxnSpPr>
        <p:spPr>
          <a:xfrm>
            <a:off x="3492500" y="3962400"/>
            <a:ext cx="12700" cy="143351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 flipV="1">
            <a:off x="2759075" y="5732463"/>
            <a:ext cx="727075" cy="15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1" name="Text Box 18"/>
          <p:cNvSpPr txBox="1">
            <a:spLocks noChangeArrowheads="1"/>
          </p:cNvSpPr>
          <p:nvPr/>
        </p:nvSpPr>
        <p:spPr bwMode="auto">
          <a:xfrm>
            <a:off x="3600450" y="4627563"/>
            <a:ext cx="2028825" cy="33813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Multiple equilibria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45" name="Picture 8" descr="Ilkka Hansk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8" y="369888"/>
            <a:ext cx="1619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Přímá spojnice 50"/>
          <p:cNvCxnSpPr/>
          <p:nvPr/>
        </p:nvCxnSpPr>
        <p:spPr>
          <a:xfrm flipV="1">
            <a:off x="2763838" y="3073053"/>
            <a:ext cx="398462" cy="230381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 Box 18"/>
          <p:cNvSpPr txBox="1">
            <a:spLocks noChangeArrowheads="1"/>
          </p:cNvSpPr>
          <p:nvPr/>
        </p:nvSpPr>
        <p:spPr bwMode="auto">
          <a:xfrm>
            <a:off x="5773738" y="3030051"/>
            <a:ext cx="3377310" cy="830997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/>
              <a:t>Rescue </a:t>
            </a:r>
            <a:r>
              <a:rPr lang="cs-CZ" altLang="cs-CZ" sz="1600" smtClean="0"/>
              <a:t>effect – migrants decrease extinction probability </a:t>
            </a:r>
          </a:p>
          <a:p>
            <a:pPr eaLnBrk="1" hangingPunct="1"/>
            <a:r>
              <a:rPr lang="cs-CZ" altLang="cs-CZ" sz="1600" smtClean="0"/>
              <a:t>(rescue local populations)</a:t>
            </a:r>
            <a:endParaRPr lang="cs-CZ" altLang="cs-CZ" sz="1600"/>
          </a:p>
        </p:txBody>
      </p:sp>
      <p:pic>
        <p:nvPicPr>
          <p:cNvPr id="84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4" y="738678"/>
            <a:ext cx="3542299" cy="23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00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2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464099" y="4005064"/>
            <a:ext cx="2241550" cy="3095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400"/>
              <a:t>Local population densities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862562" y="4728964"/>
            <a:ext cx="1447800" cy="741363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400"/>
              <a:t>Number of migrating individuals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872337" y="4832152"/>
            <a:ext cx="1943100" cy="525462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400"/>
              <a:t>Speed of colonization </a:t>
            </a:r>
          </a:p>
          <a:p>
            <a:pPr eaLnBrk="0" hangingPunct="0"/>
            <a:r>
              <a:rPr lang="cs-CZ" altLang="cs-CZ" sz="1400"/>
              <a:t>of new sites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491161" y="5941814"/>
            <a:ext cx="2201863" cy="30956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wrap="none"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400"/>
              <a:t>Number of occupied sites</a:t>
            </a: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187624" y="4841677"/>
            <a:ext cx="2286000" cy="525462"/>
          </a:xfrm>
          <a:prstGeom prst="rect">
            <a:avLst/>
          </a:prstGeom>
          <a:solidFill>
            <a:srgbClr val="FF9900"/>
          </a:solidFill>
          <a:ln w="38100">
            <a:solidFill>
              <a:schemeClr val="tx1"/>
            </a:solidFill>
            <a:miter lim="800000"/>
            <a:headEnd/>
            <a:tailEnd type="none" w="lg" len="lg"/>
          </a:ln>
        </p:spPr>
        <p:txBody>
          <a:bodyPr lIns="90000" tIns="46800" rIns="90000" bIns="46800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400"/>
              <a:t>Rescue of decreasing populations</a:t>
            </a:r>
          </a:p>
        </p:txBody>
      </p:sp>
      <p:cxnSp>
        <p:nvCxnSpPr>
          <p:cNvPr id="7" name="AutoShape 10"/>
          <p:cNvCxnSpPr>
            <a:cxnSpLocks noChangeShapeType="1"/>
            <a:stCxn id="2" idx="2"/>
            <a:endCxn id="3" idx="0"/>
          </p:cNvCxnSpPr>
          <p:nvPr/>
        </p:nvCxnSpPr>
        <p:spPr bwMode="auto">
          <a:xfrm>
            <a:off x="4584874" y="4314627"/>
            <a:ext cx="1588" cy="414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AutoShape 11"/>
          <p:cNvCxnSpPr>
            <a:cxnSpLocks noChangeShapeType="1"/>
            <a:stCxn id="3" idx="3"/>
            <a:endCxn id="4" idx="1"/>
          </p:cNvCxnSpPr>
          <p:nvPr/>
        </p:nvCxnSpPr>
        <p:spPr bwMode="auto">
          <a:xfrm flipV="1">
            <a:off x="5310362" y="5094089"/>
            <a:ext cx="561975" cy="4763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AutoShape 12"/>
          <p:cNvCxnSpPr>
            <a:cxnSpLocks noChangeShapeType="1"/>
            <a:stCxn id="4" idx="2"/>
            <a:endCxn id="5" idx="3"/>
          </p:cNvCxnSpPr>
          <p:nvPr/>
        </p:nvCxnSpPr>
        <p:spPr bwMode="auto">
          <a:xfrm rot="5400000">
            <a:off x="5898965" y="5151674"/>
            <a:ext cx="738982" cy="1150863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AutoShape 13"/>
          <p:cNvCxnSpPr>
            <a:cxnSpLocks noChangeShapeType="1"/>
            <a:stCxn id="5" idx="0"/>
            <a:endCxn id="3" idx="2"/>
          </p:cNvCxnSpPr>
          <p:nvPr/>
        </p:nvCxnSpPr>
        <p:spPr bwMode="auto">
          <a:xfrm flipH="1" flipV="1">
            <a:off x="4586462" y="5470327"/>
            <a:ext cx="5631" cy="4714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AutoShape 14"/>
          <p:cNvCxnSpPr>
            <a:cxnSpLocks noChangeShapeType="1"/>
            <a:stCxn id="3" idx="1"/>
            <a:endCxn id="6" idx="3"/>
          </p:cNvCxnSpPr>
          <p:nvPr/>
        </p:nvCxnSpPr>
        <p:spPr bwMode="auto">
          <a:xfrm rot="10800000" flipV="1">
            <a:off x="3473624" y="5098852"/>
            <a:ext cx="388938" cy="4762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AutoShape 15"/>
          <p:cNvCxnSpPr>
            <a:cxnSpLocks noChangeShapeType="1"/>
            <a:stCxn id="6" idx="0"/>
            <a:endCxn id="2" idx="1"/>
          </p:cNvCxnSpPr>
          <p:nvPr/>
        </p:nvCxnSpPr>
        <p:spPr bwMode="auto">
          <a:xfrm rot="5400000" flipH="1" flipV="1">
            <a:off x="2556843" y="3934420"/>
            <a:ext cx="681038" cy="1133475"/>
          </a:xfrm>
          <a:prstGeom prst="curvedConnector2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740" y="3420183"/>
            <a:ext cx="25682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smtClean="0"/>
              <a:t>The core-satellite hypothesis</a:t>
            </a:r>
            <a:endParaRPr lang="cs-CZ" sz="1600"/>
          </a:p>
        </p:txBody>
      </p:sp>
      <p:pic>
        <p:nvPicPr>
          <p:cNvPr id="20" name="Picture 8" descr="Ilkka Hanski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798" y="369888"/>
            <a:ext cx="1619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14" y="738678"/>
            <a:ext cx="3542299" cy="233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1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  <p:bldP spid="6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96299"/>
            <a:ext cx="4025126" cy="4842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124744"/>
            <a:ext cx="8050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Models</a:t>
            </a:r>
            <a:endParaRPr lang="cs-CZ" sz="1600"/>
          </a:p>
        </p:txBody>
      </p:sp>
      <p:sp>
        <p:nvSpPr>
          <p:cNvPr id="5" name="TextBox 4"/>
          <p:cNvSpPr txBox="1"/>
          <p:nvPr/>
        </p:nvSpPr>
        <p:spPr>
          <a:xfrm>
            <a:off x="1475656" y="620688"/>
            <a:ext cx="165519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Spatially implicit</a:t>
            </a:r>
          </a:p>
          <a:p>
            <a:r>
              <a:rPr lang="cs-CZ" sz="1600" smtClean="0"/>
              <a:t>(Levin</a:t>
            </a:r>
            <a:r>
              <a:rPr lang="en-GB" sz="1600" smtClean="0"/>
              <a:t>’</a:t>
            </a:r>
            <a:r>
              <a:rPr lang="cs-CZ" sz="1600" smtClean="0"/>
              <a:t>s equation)</a:t>
            </a:r>
            <a:endParaRPr lang="cs-CZ" sz="1600"/>
          </a:p>
        </p:txBody>
      </p:sp>
      <p:sp>
        <p:nvSpPr>
          <p:cNvPr id="6" name="TextBox 5"/>
          <p:cNvSpPr txBox="1"/>
          <p:nvPr/>
        </p:nvSpPr>
        <p:spPr>
          <a:xfrm>
            <a:off x="1475656" y="1298364"/>
            <a:ext cx="192552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Spatially explicit</a:t>
            </a:r>
          </a:p>
          <a:p>
            <a:r>
              <a:rPr lang="cs-CZ" sz="1600" smtClean="0"/>
              <a:t>(incidence functions)</a:t>
            </a:r>
            <a:endParaRPr lang="cs-CZ" sz="1600"/>
          </a:p>
        </p:txBody>
      </p:sp>
      <p:sp>
        <p:nvSpPr>
          <p:cNvPr id="7" name="TextBox 6"/>
          <p:cNvSpPr txBox="1"/>
          <p:nvPr/>
        </p:nvSpPr>
        <p:spPr>
          <a:xfrm>
            <a:off x="1475656" y="1988840"/>
            <a:ext cx="218046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Spatially realistic</a:t>
            </a:r>
          </a:p>
          <a:p>
            <a:r>
              <a:rPr lang="cs-CZ" sz="1600" smtClean="0"/>
              <a:t>(parameterized by data)</a:t>
            </a:r>
            <a:endParaRPr lang="cs-CZ" sz="1600"/>
          </a:p>
        </p:txBody>
      </p:sp>
      <p:cxnSp>
        <p:nvCxnSpPr>
          <p:cNvPr id="8" name="Straight Connector 7"/>
          <p:cNvCxnSpPr>
            <a:endCxn id="5" idx="1"/>
          </p:cNvCxnSpPr>
          <p:nvPr/>
        </p:nvCxnSpPr>
        <p:spPr>
          <a:xfrm flipV="1">
            <a:off x="1056549" y="913076"/>
            <a:ext cx="419107" cy="3809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6" idx="1"/>
          </p:cNvCxnSpPr>
          <p:nvPr/>
        </p:nvCxnSpPr>
        <p:spPr>
          <a:xfrm>
            <a:off x="1056549" y="1294021"/>
            <a:ext cx="419107" cy="296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endCxn id="7" idx="1"/>
          </p:cNvCxnSpPr>
          <p:nvPr/>
        </p:nvCxnSpPr>
        <p:spPr>
          <a:xfrm>
            <a:off x="1056549" y="1294021"/>
            <a:ext cx="419107" cy="9872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5301208"/>
            <a:ext cx="4355976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u="sng" smtClean="0"/>
              <a:t>Key observation (Lenore Fahrig): </a:t>
            </a:r>
          </a:p>
          <a:p>
            <a:r>
              <a:rPr lang="cs-CZ" smtClean="0"/>
              <a:t>Population persistence is affected only by the total amount of habitat within an area</a:t>
            </a:r>
            <a:endParaRPr lang="cs-CZ"/>
          </a:p>
        </p:txBody>
      </p:sp>
      <p:sp>
        <p:nvSpPr>
          <p:cNvPr id="3" name="TextBox 2"/>
          <p:cNvSpPr txBox="1"/>
          <p:nvPr/>
        </p:nvSpPr>
        <p:spPr>
          <a:xfrm>
            <a:off x="3491880" y="1291703"/>
            <a:ext cx="3513975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colonization decreases with distance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extinction decreases with patch size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15857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619995"/>
            <a:ext cx="306468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Types of metapopulation structure</a:t>
            </a:r>
            <a:endParaRPr lang="cs-CZ" sz="1600" u="sng"/>
          </a:p>
        </p:txBody>
      </p:sp>
      <p:pic>
        <p:nvPicPr>
          <p:cNvPr id="24578" name="Picture 2" descr="Metapopul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19995"/>
            <a:ext cx="5328592" cy="3471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251520" y="4293096"/>
            <a:ext cx="7632848" cy="1944216"/>
            <a:chOff x="251520" y="4293096"/>
            <a:chExt cx="7632848" cy="1944216"/>
          </a:xfrm>
        </p:grpSpPr>
        <p:sp>
          <p:nvSpPr>
            <p:cNvPr id="15" name="Oval 14"/>
            <p:cNvSpPr/>
            <p:nvPr/>
          </p:nvSpPr>
          <p:spPr>
            <a:xfrm>
              <a:off x="7021066" y="4795120"/>
              <a:ext cx="720080" cy="7486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Oval 9"/>
            <p:cNvSpPr/>
            <p:nvPr/>
          </p:nvSpPr>
          <p:spPr>
            <a:xfrm>
              <a:off x="6876256" y="5229200"/>
              <a:ext cx="1008112" cy="1008112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Oval 7"/>
            <p:cNvSpPr/>
            <p:nvPr/>
          </p:nvSpPr>
          <p:spPr>
            <a:xfrm>
              <a:off x="4356770" y="4766533"/>
              <a:ext cx="720080" cy="748667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Oval 2"/>
            <p:cNvSpPr/>
            <p:nvPr/>
          </p:nvSpPr>
          <p:spPr>
            <a:xfrm>
              <a:off x="4212754" y="5227168"/>
              <a:ext cx="1008112" cy="1008112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637906" y="4770876"/>
              <a:ext cx="137160" cy="5080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7311732" y="4795120"/>
              <a:ext cx="137160" cy="5080"/>
            </a:xfrm>
            <a:prstGeom prst="straightConnector1">
              <a:avLst/>
            </a:prstGeom>
            <a:ln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368683" y="4859868"/>
                  <a:ext cx="7793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  <m:r>
                          <a:rPr lang="en-GB" b="0" i="1" smtClean="0">
                            <a:latin typeface="Cambria Math"/>
                          </a:rPr>
                          <m:t>&gt;1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68683" y="4859868"/>
                  <a:ext cx="779381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7021066" y="4857836"/>
                  <a:ext cx="7793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l-GR" i="1" smtClean="0">
                            <a:latin typeface="Cambria Math"/>
                          </a:rPr>
                          <m:t>λ</m:t>
                        </m:r>
                        <m:r>
                          <a:rPr lang="en-GB" b="0" i="1" smtClean="0">
                            <a:latin typeface="Cambria Math"/>
                          </a:rPr>
                          <m:t>&lt;1</m:t>
                        </m:r>
                      </m:oMath>
                    </m:oMathPara>
                  </a14:m>
                  <a:endParaRPr lang="cs-CZ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066" y="4857836"/>
                  <a:ext cx="779381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Curved Connector 20"/>
            <p:cNvCxnSpPr>
              <a:stCxn id="3" idx="7"/>
              <a:endCxn id="10" idx="1"/>
            </p:cNvCxnSpPr>
            <p:nvPr/>
          </p:nvCxnSpPr>
          <p:spPr>
            <a:xfrm rot="16200000" flipH="1">
              <a:off x="6047545" y="4400489"/>
              <a:ext cx="2032" cy="1950660"/>
            </a:xfrm>
            <a:prstGeom prst="curvedConnector3">
              <a:avLst>
                <a:gd name="adj1" fmla="val -13265502"/>
              </a:avLst>
            </a:prstGeom>
            <a:ln w="571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/>
            <p:cNvCxnSpPr>
              <a:stCxn id="3" idx="5"/>
              <a:endCxn id="10" idx="3"/>
            </p:cNvCxnSpPr>
            <p:nvPr/>
          </p:nvCxnSpPr>
          <p:spPr>
            <a:xfrm rot="16200000" flipH="1">
              <a:off x="6047545" y="5113331"/>
              <a:ext cx="2032" cy="1950660"/>
            </a:xfrm>
            <a:prstGeom prst="curvedConnector3">
              <a:avLst>
                <a:gd name="adj1" fmla="val 11865502"/>
              </a:avLst>
            </a:prstGeom>
            <a:ln w="28575">
              <a:headEnd type="stealth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51520" y="4293096"/>
              <a:ext cx="17681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smtClean="0"/>
                <a:t>Source</a:t>
              </a:r>
              <a:r>
                <a:rPr lang="cs-CZ" sz="1600" smtClean="0"/>
                <a:t>-sink system</a:t>
              </a:r>
              <a:endParaRPr lang="cs-CZ" sz="1600"/>
            </a:p>
          </p:txBody>
        </p:sp>
      </p:grpSp>
    </p:spTree>
    <p:extLst>
      <p:ext uri="{BB962C8B-B14F-4D97-AF65-F5344CB8AC3E}">
        <p14:creationId xmlns:p14="http://schemas.microsoft.com/office/powerpoint/2010/main" val="3441053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storch\Desktop\DSC_12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62001"/>
            <a:ext cx="9144000" cy="609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908720"/>
            <a:ext cx="4176464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2321750" y="2092831"/>
            <a:ext cx="675075" cy="315035"/>
            <a:chOff x="2321750" y="1493785"/>
            <a:chExt cx="675075" cy="315035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2321750" y="1493785"/>
              <a:ext cx="675075" cy="315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2321750" y="1493785"/>
              <a:ext cx="675075" cy="31503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47091" y="1261297"/>
            <a:ext cx="5389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birth</a:t>
            </a:r>
            <a:endParaRPr lang="cs-CZ" sz="1400"/>
          </a:p>
        </p:txBody>
      </p:sp>
      <p:sp>
        <p:nvSpPr>
          <p:cNvPr id="12" name="TextBox 11"/>
          <p:cNvSpPr txBox="1"/>
          <p:nvPr/>
        </p:nvSpPr>
        <p:spPr>
          <a:xfrm>
            <a:off x="2000189" y="1276548"/>
            <a:ext cx="10738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immigration</a:t>
            </a:r>
            <a:endParaRPr lang="cs-CZ" sz="1400"/>
          </a:p>
        </p:txBody>
      </p:sp>
      <p:sp>
        <p:nvSpPr>
          <p:cNvPr id="13" name="TextBox 12"/>
          <p:cNvSpPr txBox="1"/>
          <p:nvPr/>
        </p:nvSpPr>
        <p:spPr>
          <a:xfrm>
            <a:off x="1206962" y="1276548"/>
            <a:ext cx="6093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death</a:t>
            </a:r>
            <a:endParaRPr lang="cs-CZ" sz="1400"/>
          </a:p>
        </p:txBody>
      </p:sp>
      <p:sp>
        <p:nvSpPr>
          <p:cNvPr id="14" name="TextBox 13"/>
          <p:cNvSpPr txBox="1"/>
          <p:nvPr/>
        </p:nvSpPr>
        <p:spPr>
          <a:xfrm>
            <a:off x="3245243" y="1264721"/>
            <a:ext cx="9792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emigration</a:t>
            </a:r>
            <a:endParaRPr lang="cs-CZ" sz="1400"/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816556" y="1569074"/>
            <a:ext cx="695105" cy="523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</p:cNvCxnSpPr>
          <p:nvPr/>
        </p:nvCxnSpPr>
        <p:spPr>
          <a:xfrm flipH="1">
            <a:off x="2384419" y="1584325"/>
            <a:ext cx="152680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>
            <a:off x="1511661" y="1584325"/>
            <a:ext cx="405044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2770294" y="1572498"/>
            <a:ext cx="964570" cy="520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038632" y="81496"/>
            <a:ext cx="30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smtClean="0">
                <a:solidFill>
                  <a:schemeClr val="bg1"/>
                </a:solidFill>
              </a:rPr>
              <a:t>Spatial ecology</a:t>
            </a:r>
            <a:endParaRPr lang="cs-CZ" sz="3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97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4"/>
          <p:cNvGrpSpPr>
            <a:grpSpLocks/>
          </p:cNvGrpSpPr>
          <p:nvPr/>
        </p:nvGrpSpPr>
        <p:grpSpPr bwMode="auto">
          <a:xfrm>
            <a:off x="1522413" y="1981300"/>
            <a:ext cx="6096000" cy="4821237"/>
            <a:chOff x="0" y="1283"/>
            <a:chExt cx="3840" cy="3037"/>
          </a:xfrm>
        </p:grpSpPr>
        <p:pic>
          <p:nvPicPr>
            <p:cNvPr id="92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83"/>
              <a:ext cx="3840" cy="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Line 6"/>
            <p:cNvSpPr>
              <a:spLocks noChangeShapeType="1"/>
            </p:cNvSpPr>
            <p:nvPr/>
          </p:nvSpPr>
          <p:spPr bwMode="auto">
            <a:xfrm>
              <a:off x="864" y="2592"/>
              <a:ext cx="1824" cy="33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  <p:sp>
        <p:nvSpPr>
          <p:cNvPr id="9220" name="TextovéPole 5"/>
          <p:cNvSpPr txBox="1">
            <a:spLocks noChangeArrowheads="1"/>
          </p:cNvSpPr>
          <p:nvPr/>
        </p:nvSpPr>
        <p:spPr bwMode="auto">
          <a:xfrm>
            <a:off x="762000" y="1292944"/>
            <a:ext cx="1128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source</a:t>
            </a:r>
          </a:p>
          <a:p>
            <a:pPr algn="ctr" eaLnBrk="1" hangingPunct="1"/>
            <a:r>
              <a:rPr lang="cs-CZ" altLang="cs-CZ" sz="1600"/>
              <a:t>population</a:t>
            </a:r>
          </a:p>
        </p:txBody>
      </p:sp>
      <p:sp>
        <p:nvSpPr>
          <p:cNvPr id="9221" name="TextovéPole 6"/>
          <p:cNvSpPr txBox="1">
            <a:spLocks noChangeArrowheads="1"/>
          </p:cNvSpPr>
          <p:nvPr/>
        </p:nvSpPr>
        <p:spPr bwMode="auto">
          <a:xfrm>
            <a:off x="2133600" y="1296119"/>
            <a:ext cx="11287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sink</a:t>
            </a:r>
          </a:p>
          <a:p>
            <a:pPr algn="ctr" eaLnBrk="1" hangingPunct="1"/>
            <a:r>
              <a:rPr lang="cs-CZ" altLang="cs-CZ" sz="1600"/>
              <a:t>population</a:t>
            </a:r>
          </a:p>
        </p:txBody>
      </p:sp>
      <p:sp>
        <p:nvSpPr>
          <p:cNvPr id="9222" name="TextovéPole 7"/>
          <p:cNvSpPr txBox="1">
            <a:spLocks noChangeArrowheads="1"/>
          </p:cNvSpPr>
          <p:nvPr/>
        </p:nvSpPr>
        <p:spPr bwMode="auto">
          <a:xfrm>
            <a:off x="5507038" y="1310407"/>
            <a:ext cx="15859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Levin</a:t>
            </a:r>
            <a:r>
              <a:rPr lang="en-US" altLang="cs-CZ" sz="1600"/>
              <a:t>’s </a:t>
            </a:r>
          </a:p>
          <a:p>
            <a:pPr algn="ctr" eaLnBrk="1" hangingPunct="1"/>
            <a:r>
              <a:rPr lang="cs-CZ" altLang="cs-CZ" sz="1600"/>
              <a:t>metapopulation</a:t>
            </a:r>
          </a:p>
        </p:txBody>
      </p:sp>
      <p:sp>
        <p:nvSpPr>
          <p:cNvPr id="9223" name="TextovéPole 8"/>
          <p:cNvSpPr txBox="1">
            <a:spLocks noChangeArrowheads="1"/>
          </p:cNvSpPr>
          <p:nvPr/>
        </p:nvSpPr>
        <p:spPr bwMode="auto">
          <a:xfrm>
            <a:off x="3505200" y="1321519"/>
            <a:ext cx="17795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metapopulation</a:t>
            </a:r>
          </a:p>
          <a:p>
            <a:pPr algn="ctr" eaLnBrk="1" hangingPunct="1"/>
            <a:r>
              <a:rPr lang="cs-CZ" altLang="cs-CZ" sz="1600"/>
              <a:t>with rescue effect</a:t>
            </a:r>
          </a:p>
        </p:txBody>
      </p:sp>
      <p:sp>
        <p:nvSpPr>
          <p:cNvPr id="9224" name="TextovéPole 9"/>
          <p:cNvSpPr txBox="1">
            <a:spLocks noChangeArrowheads="1"/>
          </p:cNvSpPr>
          <p:nvPr/>
        </p:nvSpPr>
        <p:spPr bwMode="auto">
          <a:xfrm>
            <a:off x="7245350" y="1332632"/>
            <a:ext cx="1585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cs-CZ" sz="1600"/>
              <a:t>non/equilibrium</a:t>
            </a:r>
          </a:p>
          <a:p>
            <a:pPr algn="ctr" eaLnBrk="1" hangingPunct="1"/>
            <a:r>
              <a:rPr lang="cs-CZ" altLang="cs-CZ" sz="1600"/>
              <a:t>metapopulation</a:t>
            </a:r>
          </a:p>
        </p:txBody>
      </p:sp>
      <p:cxnSp>
        <p:nvCxnSpPr>
          <p:cNvPr id="12" name="Přímá spojnice 11"/>
          <p:cNvCxnSpPr>
            <a:stCxn id="9220" idx="2"/>
          </p:cNvCxnSpPr>
          <p:nvPr/>
        </p:nvCxnSpPr>
        <p:spPr>
          <a:xfrm>
            <a:off x="1326357" y="1877144"/>
            <a:ext cx="2255043" cy="2208386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>
            <a:stCxn id="9221" idx="2"/>
          </p:cNvCxnSpPr>
          <p:nvPr/>
        </p:nvCxnSpPr>
        <p:spPr>
          <a:xfrm>
            <a:off x="2697957" y="1881907"/>
            <a:ext cx="1153963" cy="2203623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/>
          <p:cNvCxnSpPr>
            <a:stCxn id="9223" idx="2"/>
          </p:cNvCxnSpPr>
          <p:nvPr/>
        </p:nvCxnSpPr>
        <p:spPr>
          <a:xfrm flipH="1">
            <a:off x="4067944" y="1907307"/>
            <a:ext cx="327050" cy="215203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9222" idx="2"/>
          </p:cNvCxnSpPr>
          <p:nvPr/>
        </p:nvCxnSpPr>
        <p:spPr>
          <a:xfrm flipH="1">
            <a:off x="4427984" y="1894607"/>
            <a:ext cx="1872010" cy="2164730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9224" idx="2"/>
          </p:cNvCxnSpPr>
          <p:nvPr/>
        </p:nvCxnSpPr>
        <p:spPr>
          <a:xfrm flipH="1">
            <a:off x="4860032" y="1916832"/>
            <a:ext cx="3178275" cy="2168698"/>
          </a:xfrm>
          <a:prstGeom prst="line">
            <a:avLst/>
          </a:prstGeom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biology and the structure of species ranges</a:t>
            </a:r>
            <a:endParaRPr lang="en-US" altLang="cs-CZ" b="1">
              <a:solidFill>
                <a:schemeClr val="bg1"/>
              </a:solidFill>
            </a:endParaRPr>
          </a:p>
        </p:txBody>
      </p:sp>
      <p:sp>
        <p:nvSpPr>
          <p:cNvPr id="27" name="Text Box 18"/>
          <p:cNvSpPr txBox="1">
            <a:spLocks noChangeArrowheads="1"/>
          </p:cNvSpPr>
          <p:nvPr/>
        </p:nvSpPr>
        <p:spPr bwMode="auto">
          <a:xfrm>
            <a:off x="3594100" y="620688"/>
            <a:ext cx="5549900" cy="584775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smtClean="0"/>
              <a:t>Different (meta)population states characterize different parts of species ranges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285933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biology and the structure of species ranges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479654"/>
            <a:ext cx="6828117" cy="193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678056"/>
            <a:ext cx="1803206" cy="177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4701600"/>
            <a:ext cx="1800200" cy="17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1" y="4678056"/>
            <a:ext cx="1788021" cy="17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51520" y="548680"/>
            <a:ext cx="1872209" cy="1790914"/>
            <a:chOff x="2763838" y="2205038"/>
            <a:chExt cx="2823814" cy="3518932"/>
          </a:xfrm>
        </p:grpSpPr>
        <p:cxnSp>
          <p:nvCxnSpPr>
            <p:cNvPr id="7" name="Přímá spojnice 2"/>
            <p:cNvCxnSpPr/>
            <p:nvPr/>
          </p:nvCxnSpPr>
          <p:spPr>
            <a:xfrm>
              <a:off x="2771775" y="2205038"/>
              <a:ext cx="0" cy="3168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Přímá spojnice 4"/>
            <p:cNvCxnSpPr/>
            <p:nvPr/>
          </p:nvCxnSpPr>
          <p:spPr>
            <a:xfrm>
              <a:off x="2771775" y="5373689"/>
              <a:ext cx="2815877" cy="31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Volný tvar 5"/>
            <p:cNvSpPr/>
            <p:nvPr/>
          </p:nvSpPr>
          <p:spPr>
            <a:xfrm>
              <a:off x="2763838" y="2781300"/>
              <a:ext cx="2528887" cy="2595563"/>
            </a:xfrm>
            <a:custGeom>
              <a:avLst/>
              <a:gdLst>
                <a:gd name="connsiteX0" fmla="*/ 0 w 3625403"/>
                <a:gd name="connsiteY0" fmla="*/ 2595093 h 2595093"/>
                <a:gd name="connsiteX1" fmla="*/ 1796603 w 3625403"/>
                <a:gd name="connsiteY1" fmla="*/ 0 h 2595093"/>
                <a:gd name="connsiteX2" fmla="*/ 3625403 w 3625403"/>
                <a:gd name="connsiteY2" fmla="*/ 2595093 h 25950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25403" h="2595093">
                  <a:moveTo>
                    <a:pt x="0" y="2595093"/>
                  </a:moveTo>
                  <a:cubicBezTo>
                    <a:pt x="596184" y="1297546"/>
                    <a:pt x="1192369" y="0"/>
                    <a:pt x="1796603" y="0"/>
                  </a:cubicBezTo>
                  <a:cubicBezTo>
                    <a:pt x="2400837" y="0"/>
                    <a:pt x="3013120" y="1297546"/>
                    <a:pt x="3625403" y="2595093"/>
                  </a:cubicBezTo>
                </a:path>
              </a:pathLst>
            </a:cu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>
                <a:solidFill>
                  <a:schemeClr val="accent1"/>
                </a:solidFill>
              </a:endParaRPr>
            </a:p>
          </p:txBody>
        </p:sp>
        <p:cxnSp>
          <p:nvCxnSpPr>
            <p:cNvPr id="10" name="Přímá spojnice 7"/>
            <p:cNvCxnSpPr>
              <a:stCxn id="9" idx="0"/>
            </p:cNvCxnSpPr>
            <p:nvPr/>
          </p:nvCxnSpPr>
          <p:spPr>
            <a:xfrm flipV="1">
              <a:off x="2763838" y="2629499"/>
              <a:ext cx="2172164" cy="274736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9"/>
            <p:cNvCxnSpPr/>
            <p:nvPr/>
          </p:nvCxnSpPr>
          <p:spPr>
            <a:xfrm>
              <a:off x="4501569" y="3195448"/>
              <a:ext cx="0" cy="2332382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ovéPole 44"/>
            <p:cNvSpPr txBox="1">
              <a:spLocks noChangeArrowheads="1"/>
            </p:cNvSpPr>
            <p:nvPr/>
          </p:nvSpPr>
          <p:spPr bwMode="auto">
            <a:xfrm>
              <a:off x="5164138" y="5354638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i="1"/>
                <a:t>k</a:t>
              </a:r>
            </a:p>
          </p:txBody>
        </p:sp>
      </p:grpSp>
      <p:cxnSp>
        <p:nvCxnSpPr>
          <p:cNvPr id="18" name="Přímá spojnice 7"/>
          <p:cNvCxnSpPr/>
          <p:nvPr/>
        </p:nvCxnSpPr>
        <p:spPr>
          <a:xfrm flipV="1">
            <a:off x="251520" y="548680"/>
            <a:ext cx="504056" cy="15850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594100" y="620688"/>
            <a:ext cx="5549900" cy="1077218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600" smtClean="0"/>
              <a:t>Different (meta)population states characterize different parts of species ranges</a:t>
            </a:r>
          </a:p>
          <a:p>
            <a:pPr eaLnBrk="1" hangingPunct="1"/>
            <a:endParaRPr lang="cs-CZ" altLang="cs-CZ" sz="1600"/>
          </a:p>
          <a:p>
            <a:pPr eaLnBrk="1" hangingPunct="1"/>
            <a:r>
              <a:rPr lang="cs-CZ" altLang="cs-CZ" sz="1600" smtClean="0"/>
              <a:t>Metapopulation processes may delimit range edges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7415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762000" y="685800"/>
            <a:ext cx="7464425" cy="2616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sz="1600" b="1" u="sng">
                <a:solidFill>
                  <a:srgbClr val="FF0000"/>
                </a:solidFill>
              </a:rPr>
              <a:t>Concluding remarks</a:t>
            </a:r>
            <a:endParaRPr lang="cs-CZ" sz="1600" b="1" u="sng">
              <a:solidFill>
                <a:srgbClr val="FF0000"/>
              </a:solidFill>
            </a:endParaRPr>
          </a:p>
          <a:p>
            <a:pPr>
              <a:spcAft>
                <a:spcPts val="600"/>
              </a:spcAft>
              <a:defRPr/>
            </a:pPr>
            <a:endParaRPr lang="en-US" sz="1600" b="1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 b="1"/>
              <a:t>Metapopulation dynamics reveal non-linearities, and thus can explain abrupt large-scale changes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 b="1"/>
              <a:t>Metapopulations represent mostly a boundary phenomenon or a transitory state, as evolution leads rather to patchy population, where local populations are connected by </a:t>
            </a:r>
            <a:r>
              <a:rPr lang="cs-CZ" sz="1600" b="1" i="1"/>
              <a:t>continuous</a:t>
            </a:r>
            <a:r>
              <a:rPr lang="cs-CZ" sz="1600" b="1"/>
              <a:t> migration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  <a:defRPr/>
            </a:pPr>
            <a:r>
              <a:rPr lang="cs-CZ" sz="1600" b="1"/>
              <a:t>Many-species metapopulations may promote coexistence of species which otherwise would not </a:t>
            </a:r>
            <a:r>
              <a:rPr lang="cs-CZ" sz="1600" b="1" smtClean="0"/>
              <a:t>coexist – spatial structure is a coexistence mechanism!</a:t>
            </a:r>
            <a:endParaRPr lang="cs-CZ" sz="1600" b="1"/>
          </a:p>
        </p:txBody>
      </p:sp>
      <p:sp>
        <p:nvSpPr>
          <p:cNvPr id="11268" name="TextovéPole 4"/>
          <p:cNvSpPr txBox="1">
            <a:spLocks noChangeArrowheads="1"/>
          </p:cNvSpPr>
          <p:nvPr/>
        </p:nvSpPr>
        <p:spPr bwMode="auto">
          <a:xfrm>
            <a:off x="4575175" y="5435600"/>
            <a:ext cx="9906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predator</a:t>
            </a:r>
          </a:p>
          <a:p>
            <a:pPr algn="ctr" eaLnBrk="1" hangingPunct="1"/>
            <a:r>
              <a:rPr lang="cs-CZ" altLang="cs-CZ" sz="1600"/>
              <a:t>prey</a:t>
            </a:r>
          </a:p>
        </p:txBody>
      </p:sp>
      <p:sp>
        <p:nvSpPr>
          <p:cNvPr id="11269" name="TextovéPole 5"/>
          <p:cNvSpPr txBox="1">
            <a:spLocks noChangeArrowheads="1"/>
          </p:cNvSpPr>
          <p:nvPr/>
        </p:nvSpPr>
        <p:spPr bwMode="auto">
          <a:xfrm>
            <a:off x="4570413" y="3676650"/>
            <a:ext cx="9906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prey</a:t>
            </a:r>
          </a:p>
          <a:p>
            <a:pPr algn="ctr" eaLnBrk="1" hangingPunct="1"/>
            <a:endParaRPr lang="cs-CZ" altLang="cs-CZ" sz="1600"/>
          </a:p>
        </p:txBody>
      </p:sp>
      <p:sp>
        <p:nvSpPr>
          <p:cNvPr id="11270" name="TextovéPole 6"/>
          <p:cNvSpPr txBox="1">
            <a:spLocks noChangeArrowheads="1"/>
          </p:cNvSpPr>
          <p:nvPr/>
        </p:nvSpPr>
        <p:spPr bwMode="auto">
          <a:xfrm>
            <a:off x="2174875" y="5429250"/>
            <a:ext cx="9906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predator</a:t>
            </a:r>
          </a:p>
          <a:p>
            <a:pPr algn="ctr" eaLnBrk="1" hangingPunct="1"/>
            <a:endParaRPr lang="cs-CZ" altLang="cs-CZ" sz="1600"/>
          </a:p>
        </p:txBody>
      </p:sp>
      <p:sp>
        <p:nvSpPr>
          <p:cNvPr id="11271" name="TextovéPole 7"/>
          <p:cNvSpPr txBox="1">
            <a:spLocks noChangeArrowheads="1"/>
          </p:cNvSpPr>
          <p:nvPr/>
        </p:nvSpPr>
        <p:spPr bwMode="auto">
          <a:xfrm>
            <a:off x="2174875" y="3676650"/>
            <a:ext cx="990600" cy="584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1600"/>
              <a:t>0</a:t>
            </a:r>
          </a:p>
          <a:p>
            <a:pPr algn="ctr" eaLnBrk="1" hangingPunct="1"/>
            <a:endParaRPr lang="cs-CZ" altLang="cs-CZ" sz="1600"/>
          </a:p>
        </p:txBody>
      </p:sp>
      <p:cxnSp>
        <p:nvCxnSpPr>
          <p:cNvPr id="10" name="Přímá spojnice se šipkou 9"/>
          <p:cNvCxnSpPr/>
          <p:nvPr/>
        </p:nvCxnSpPr>
        <p:spPr>
          <a:xfrm>
            <a:off x="3165475" y="3829050"/>
            <a:ext cx="140493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11269" idx="2"/>
            <a:endCxn id="11268" idx="0"/>
          </p:cNvCxnSpPr>
          <p:nvPr/>
        </p:nvCxnSpPr>
        <p:spPr>
          <a:xfrm>
            <a:off x="5065713" y="4260850"/>
            <a:ext cx="4762" cy="1174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11268" idx="1"/>
            <a:endCxn id="11270" idx="3"/>
          </p:cNvCxnSpPr>
          <p:nvPr/>
        </p:nvCxnSpPr>
        <p:spPr>
          <a:xfrm flipH="1" flipV="1">
            <a:off x="3165475" y="5721350"/>
            <a:ext cx="1409700" cy="63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V="1">
            <a:off x="2895600" y="4260850"/>
            <a:ext cx="0" cy="1168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2587625" y="4260850"/>
            <a:ext cx="0" cy="11747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/>
          <p:cNvCxnSpPr/>
          <p:nvPr/>
        </p:nvCxnSpPr>
        <p:spPr>
          <a:xfrm flipH="1">
            <a:off x="3165475" y="3994150"/>
            <a:ext cx="1406525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Metapopulation </a:t>
            </a:r>
            <a:r>
              <a:rPr lang="cs-CZ" altLang="cs-CZ" b="1">
                <a:solidFill>
                  <a:schemeClr val="bg1"/>
                </a:solidFill>
              </a:rPr>
              <a:t>biology</a:t>
            </a:r>
            <a:endParaRPr lang="en-US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ntroduction to pattern types and spiral wave formation. A: (Left to... |  Download Scientific Diagr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" name="AutoShape 4" descr="https://www.researchgate.net/publication/283728128/figure/fig1/AS:341642453241873@1458465316854/Introduction-to-pattern-types-and-spiral-wave-formation-A-Left-to-right-spatial-and_W640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49" y="1189232"/>
            <a:ext cx="4015635" cy="555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3" y="1268413"/>
            <a:ext cx="3913616" cy="543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26004" y="652046"/>
            <a:ext cx="36926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patterns are sometimes regular</a:t>
            </a: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1057104"/>
            <a:ext cx="4333072" cy="2904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26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208504"/>
              </p:ext>
            </p:extLst>
          </p:nvPr>
        </p:nvGraphicFramePr>
        <p:xfrm>
          <a:off x="801439" y="1857524"/>
          <a:ext cx="3338513" cy="288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91" name="List" r:id="rId3" imgW="1838734" imgH="1524300" progId="Excel.Sheet.8">
                  <p:embed/>
                </p:oleObj>
              </mc:Choice>
              <mc:Fallback>
                <p:oleObj name="List" r:id="rId3" imgW="1838734" imgH="15243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1439" y="1857524"/>
                        <a:ext cx="3338513" cy="288448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" name="Group 3"/>
          <p:cNvGrpSpPr>
            <a:grpSpLocks/>
          </p:cNvGrpSpPr>
          <p:nvPr/>
        </p:nvGrpSpPr>
        <p:grpSpPr bwMode="auto">
          <a:xfrm>
            <a:off x="806202" y="1868637"/>
            <a:ext cx="3322637" cy="2868612"/>
            <a:chOff x="776" y="348"/>
            <a:chExt cx="4156" cy="3640"/>
          </a:xfrm>
        </p:grpSpPr>
        <p:graphicFrame>
          <p:nvGraphicFramePr>
            <p:cNvPr id="111" name="Object 4"/>
            <p:cNvGraphicFramePr>
              <a:graphicFrameLocks noChangeAspect="1"/>
            </p:cNvGraphicFramePr>
            <p:nvPr/>
          </p:nvGraphicFramePr>
          <p:xfrm>
            <a:off x="788" y="351"/>
            <a:ext cx="1375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2" name="List" r:id="rId5" imgW="1838734" imgH="1524300" progId="Excel.Sheet.8">
                    <p:embed/>
                  </p:oleObj>
                </mc:Choice>
                <mc:Fallback>
                  <p:oleObj name="List" r:id="rId5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8" y="351"/>
                          <a:ext cx="1375" cy="1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2" name="Object 5"/>
            <p:cNvGraphicFramePr>
              <a:graphicFrameLocks noChangeAspect="1"/>
            </p:cNvGraphicFramePr>
            <p:nvPr/>
          </p:nvGraphicFramePr>
          <p:xfrm>
            <a:off x="3557" y="348"/>
            <a:ext cx="1375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3" name="List" r:id="rId6" imgW="1838734" imgH="1524300" progId="Excel.Sheet.8">
                    <p:embed/>
                  </p:oleObj>
                </mc:Choice>
                <mc:Fallback>
                  <p:oleObj name="List" r:id="rId6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7" y="348"/>
                          <a:ext cx="1375" cy="1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" name="Object 6"/>
            <p:cNvGraphicFramePr>
              <a:graphicFrameLocks noChangeAspect="1"/>
            </p:cNvGraphicFramePr>
            <p:nvPr/>
          </p:nvGraphicFramePr>
          <p:xfrm>
            <a:off x="2174" y="1561"/>
            <a:ext cx="1375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4" name="List" r:id="rId7" imgW="1838734" imgH="1524300" progId="Excel.Sheet.8">
                    <p:embed/>
                  </p:oleObj>
                </mc:Choice>
                <mc:Fallback>
                  <p:oleObj name="List" r:id="rId7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4" y="1561"/>
                          <a:ext cx="1375" cy="1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4" name="Object 7"/>
            <p:cNvGraphicFramePr>
              <a:graphicFrameLocks noChangeAspect="1"/>
            </p:cNvGraphicFramePr>
            <p:nvPr/>
          </p:nvGraphicFramePr>
          <p:xfrm>
            <a:off x="776" y="2774"/>
            <a:ext cx="1375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5" name="List" r:id="rId8" imgW="1838734" imgH="1524300" progId="Excel.Sheet.8">
                    <p:embed/>
                  </p:oleObj>
                </mc:Choice>
                <mc:Fallback>
                  <p:oleObj name="List" r:id="rId8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" y="2774"/>
                          <a:ext cx="1375" cy="1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5" name="Object 8"/>
            <p:cNvGraphicFramePr>
              <a:graphicFrameLocks noChangeAspect="1"/>
            </p:cNvGraphicFramePr>
            <p:nvPr/>
          </p:nvGraphicFramePr>
          <p:xfrm>
            <a:off x="3556" y="2782"/>
            <a:ext cx="1375" cy="12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6" name="List" r:id="rId9" imgW="1838734" imgH="1524300" progId="Excel.Sheet.8">
                    <p:embed/>
                  </p:oleObj>
                </mc:Choice>
                <mc:Fallback>
                  <p:oleObj name="List" r:id="rId9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" y="2782"/>
                          <a:ext cx="1375" cy="1206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6" name="Group 9"/>
          <p:cNvGrpSpPr>
            <a:grpSpLocks/>
          </p:cNvGrpSpPr>
          <p:nvPr/>
        </p:nvGrpSpPr>
        <p:grpSpPr bwMode="auto">
          <a:xfrm>
            <a:off x="3020764" y="1865462"/>
            <a:ext cx="1103313" cy="944562"/>
            <a:chOff x="3545" y="347"/>
            <a:chExt cx="1380" cy="1197"/>
          </a:xfrm>
        </p:grpSpPr>
        <p:graphicFrame>
          <p:nvGraphicFramePr>
            <p:cNvPr id="117" name="Object 10"/>
            <p:cNvGraphicFramePr>
              <a:graphicFrameLocks noChangeAspect="1"/>
            </p:cNvGraphicFramePr>
            <p:nvPr/>
          </p:nvGraphicFramePr>
          <p:xfrm>
            <a:off x="4471" y="1146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7" name="List" r:id="rId10" imgW="1838734" imgH="1524300" progId="Excel.Sheet.8">
                    <p:embed/>
                  </p:oleObj>
                </mc:Choice>
                <mc:Fallback>
                  <p:oleObj name="List" r:id="rId10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" y="1146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8" name="Object 11"/>
            <p:cNvGraphicFramePr>
              <a:graphicFrameLocks noChangeAspect="1"/>
            </p:cNvGraphicFramePr>
            <p:nvPr/>
          </p:nvGraphicFramePr>
          <p:xfrm>
            <a:off x="3553" y="1142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8" name="List" r:id="rId11" imgW="1838734" imgH="1524300" progId="Excel.Sheet.8">
                    <p:embed/>
                  </p:oleObj>
                </mc:Choice>
                <mc:Fallback>
                  <p:oleObj name="List" r:id="rId11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3" y="1142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9" name="Object 12"/>
            <p:cNvGraphicFramePr>
              <a:graphicFrameLocks noChangeAspect="1"/>
            </p:cNvGraphicFramePr>
            <p:nvPr/>
          </p:nvGraphicFramePr>
          <p:xfrm>
            <a:off x="4010" y="746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499" name="List" r:id="rId12" imgW="1838734" imgH="1524300" progId="Excel.Sheet.8">
                    <p:embed/>
                  </p:oleObj>
                </mc:Choice>
                <mc:Fallback>
                  <p:oleObj name="List" r:id="rId12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0" y="746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0" name="Object 13"/>
            <p:cNvGraphicFramePr>
              <a:graphicFrameLocks noChangeAspect="1"/>
            </p:cNvGraphicFramePr>
            <p:nvPr/>
          </p:nvGraphicFramePr>
          <p:xfrm>
            <a:off x="3545" y="351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0" name="List" r:id="rId13" imgW="1838734" imgH="1524300" progId="Excel.Sheet.8">
                    <p:embed/>
                  </p:oleObj>
                </mc:Choice>
                <mc:Fallback>
                  <p:oleObj name="List" r:id="rId13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45" y="351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1" name="Object 14"/>
            <p:cNvGraphicFramePr>
              <a:graphicFrameLocks noChangeAspect="1"/>
            </p:cNvGraphicFramePr>
            <p:nvPr/>
          </p:nvGraphicFramePr>
          <p:xfrm>
            <a:off x="4470" y="347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1" name="List" r:id="rId14" imgW="1838734" imgH="1524300" progId="Excel.Sheet.8">
                    <p:embed/>
                  </p:oleObj>
                </mc:Choice>
                <mc:Fallback>
                  <p:oleObj name="List" r:id="rId14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0" y="347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2" name="Group 15"/>
          <p:cNvGrpSpPr>
            <a:grpSpLocks/>
          </p:cNvGrpSpPr>
          <p:nvPr/>
        </p:nvGrpSpPr>
        <p:grpSpPr bwMode="auto">
          <a:xfrm>
            <a:off x="3046982" y="3781574"/>
            <a:ext cx="1092200" cy="950913"/>
            <a:chOff x="3556" y="2778"/>
            <a:chExt cx="1365" cy="1208"/>
          </a:xfrm>
        </p:grpSpPr>
        <p:graphicFrame>
          <p:nvGraphicFramePr>
            <p:cNvPr id="123" name="Object 16"/>
            <p:cNvGraphicFramePr>
              <a:graphicFrameLocks noChangeAspect="1"/>
            </p:cNvGraphicFramePr>
            <p:nvPr/>
          </p:nvGraphicFramePr>
          <p:xfrm>
            <a:off x="4467" y="3584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2" name="List" r:id="rId15" imgW="1838734" imgH="1524300" progId="Excel.Sheet.8">
                    <p:embed/>
                  </p:oleObj>
                </mc:Choice>
                <mc:Fallback>
                  <p:oleObj name="List" r:id="rId15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" y="3584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4" name="Object 17"/>
            <p:cNvGraphicFramePr>
              <a:graphicFrameLocks noChangeAspect="1"/>
            </p:cNvGraphicFramePr>
            <p:nvPr/>
          </p:nvGraphicFramePr>
          <p:xfrm>
            <a:off x="3556" y="358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3" name="List" r:id="rId16" imgW="1838734" imgH="1524300" progId="Excel.Sheet.8">
                    <p:embed/>
                  </p:oleObj>
                </mc:Choice>
                <mc:Fallback>
                  <p:oleObj name="List" r:id="rId16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" y="358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5" name="Object 18"/>
            <p:cNvGraphicFramePr>
              <a:graphicFrameLocks noChangeAspect="1"/>
            </p:cNvGraphicFramePr>
            <p:nvPr/>
          </p:nvGraphicFramePr>
          <p:xfrm>
            <a:off x="4013" y="3185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4" name="List" r:id="rId17" imgW="1838734" imgH="1524300" progId="Excel.Sheet.8">
                    <p:embed/>
                  </p:oleObj>
                </mc:Choice>
                <mc:Fallback>
                  <p:oleObj name="List" r:id="rId17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3" y="3185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6" name="Object 19"/>
            <p:cNvGraphicFramePr>
              <a:graphicFrameLocks noChangeAspect="1"/>
            </p:cNvGraphicFramePr>
            <p:nvPr/>
          </p:nvGraphicFramePr>
          <p:xfrm>
            <a:off x="3556" y="2782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5" name="List" r:id="rId18" imgW="1838734" imgH="1524300" progId="Excel.Sheet.8">
                    <p:embed/>
                  </p:oleObj>
                </mc:Choice>
                <mc:Fallback>
                  <p:oleObj name="List" r:id="rId18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6" y="2782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7" name="Object 20"/>
            <p:cNvGraphicFramePr>
              <a:graphicFrameLocks noChangeAspect="1"/>
            </p:cNvGraphicFramePr>
            <p:nvPr/>
          </p:nvGraphicFramePr>
          <p:xfrm>
            <a:off x="4467" y="277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6" name="List" r:id="rId19" imgW="1838734" imgH="1524300" progId="Excel.Sheet.8">
                    <p:embed/>
                  </p:oleObj>
                </mc:Choice>
                <mc:Fallback>
                  <p:oleObj name="List" r:id="rId19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67" y="277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8" name="Group 21"/>
          <p:cNvGrpSpPr>
            <a:grpSpLocks/>
          </p:cNvGrpSpPr>
          <p:nvPr/>
        </p:nvGrpSpPr>
        <p:grpSpPr bwMode="auto">
          <a:xfrm>
            <a:off x="818902" y="1868637"/>
            <a:ext cx="1093787" cy="954087"/>
            <a:chOff x="789" y="351"/>
            <a:chExt cx="1368" cy="1210"/>
          </a:xfrm>
        </p:grpSpPr>
        <p:graphicFrame>
          <p:nvGraphicFramePr>
            <p:cNvPr id="129" name="Object 22"/>
            <p:cNvGraphicFramePr>
              <a:graphicFrameLocks noChangeAspect="1"/>
            </p:cNvGraphicFramePr>
            <p:nvPr/>
          </p:nvGraphicFramePr>
          <p:xfrm>
            <a:off x="792" y="355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7" name="List" r:id="rId20" imgW="1838734" imgH="1524300" progId="Excel.Sheet.8">
                    <p:embed/>
                  </p:oleObj>
                </mc:Choice>
                <mc:Fallback>
                  <p:oleObj name="List" r:id="rId20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" y="355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0" name="Object 23"/>
            <p:cNvGraphicFramePr>
              <a:graphicFrameLocks noChangeAspect="1"/>
            </p:cNvGraphicFramePr>
            <p:nvPr/>
          </p:nvGraphicFramePr>
          <p:xfrm>
            <a:off x="1702" y="351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8" name="List" r:id="rId21" imgW="1838734" imgH="1524300" progId="Excel.Sheet.8">
                    <p:embed/>
                  </p:oleObj>
                </mc:Choice>
                <mc:Fallback>
                  <p:oleObj name="List" r:id="rId21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2" y="351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1" name="Object 24"/>
            <p:cNvGraphicFramePr>
              <a:graphicFrameLocks noChangeAspect="1"/>
            </p:cNvGraphicFramePr>
            <p:nvPr/>
          </p:nvGraphicFramePr>
          <p:xfrm>
            <a:off x="789" y="115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09" name="List" r:id="rId22" imgW="1838734" imgH="1524300" progId="Excel.Sheet.8">
                    <p:embed/>
                  </p:oleObj>
                </mc:Choice>
                <mc:Fallback>
                  <p:oleObj name="List" r:id="rId22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9" y="115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" name="Object 25"/>
            <p:cNvGraphicFramePr>
              <a:graphicFrameLocks noChangeAspect="1"/>
            </p:cNvGraphicFramePr>
            <p:nvPr/>
          </p:nvGraphicFramePr>
          <p:xfrm>
            <a:off x="1248" y="752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0" name="List" r:id="rId23" imgW="1838734" imgH="1524300" progId="Excel.Sheet.8">
                    <p:embed/>
                  </p:oleObj>
                </mc:Choice>
                <mc:Fallback>
                  <p:oleObj name="List" r:id="rId23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48" y="752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" name="Object 26"/>
            <p:cNvGraphicFramePr>
              <a:graphicFrameLocks noChangeAspect="1"/>
            </p:cNvGraphicFramePr>
            <p:nvPr/>
          </p:nvGraphicFramePr>
          <p:xfrm>
            <a:off x="1703" y="1163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1" name="List" r:id="rId24" imgW="1838734" imgH="1524300" progId="Excel.Sheet.8">
                    <p:embed/>
                  </p:oleObj>
                </mc:Choice>
                <mc:Fallback>
                  <p:oleObj name="List" r:id="rId24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3" y="1163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34" name="Group 27"/>
          <p:cNvGrpSpPr>
            <a:grpSpLocks/>
          </p:cNvGrpSpPr>
          <p:nvPr/>
        </p:nvGrpSpPr>
        <p:grpSpPr bwMode="auto">
          <a:xfrm>
            <a:off x="1915864" y="2819549"/>
            <a:ext cx="1103313" cy="947738"/>
            <a:chOff x="2162" y="1557"/>
            <a:chExt cx="1380" cy="1204"/>
          </a:xfrm>
        </p:grpSpPr>
        <p:graphicFrame>
          <p:nvGraphicFramePr>
            <p:cNvPr id="135" name="Object 28"/>
            <p:cNvGraphicFramePr>
              <a:graphicFrameLocks noChangeAspect="1"/>
            </p:cNvGraphicFramePr>
            <p:nvPr/>
          </p:nvGraphicFramePr>
          <p:xfrm>
            <a:off x="2170" y="1557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2" name="List" r:id="rId25" imgW="1838734" imgH="1524300" progId="Excel.Sheet.8">
                    <p:embed/>
                  </p:oleObj>
                </mc:Choice>
                <mc:Fallback>
                  <p:oleObj name="List" r:id="rId25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0" y="1557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6" name="Object 29"/>
            <p:cNvGraphicFramePr>
              <a:graphicFrameLocks noChangeAspect="1"/>
            </p:cNvGraphicFramePr>
            <p:nvPr/>
          </p:nvGraphicFramePr>
          <p:xfrm>
            <a:off x="3088" y="1561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3" name="List" r:id="rId26" imgW="1838734" imgH="1524300" progId="Excel.Sheet.8">
                    <p:embed/>
                  </p:oleObj>
                </mc:Choice>
                <mc:Fallback>
                  <p:oleObj name="List" r:id="rId26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8" y="1561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7" name="Object 30"/>
            <p:cNvGraphicFramePr>
              <a:graphicFrameLocks noChangeAspect="1"/>
            </p:cNvGraphicFramePr>
            <p:nvPr/>
          </p:nvGraphicFramePr>
          <p:xfrm>
            <a:off x="3085" y="2356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4" name="List" r:id="rId27" imgW="1838734" imgH="1524300" progId="Excel.Sheet.8">
                    <p:embed/>
                  </p:oleObj>
                </mc:Choice>
                <mc:Fallback>
                  <p:oleObj name="List" r:id="rId27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5" y="2356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8" name="Object 31"/>
            <p:cNvGraphicFramePr>
              <a:graphicFrameLocks noChangeAspect="1"/>
            </p:cNvGraphicFramePr>
            <p:nvPr/>
          </p:nvGraphicFramePr>
          <p:xfrm>
            <a:off x="2635" y="196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5" name="List" r:id="rId28" imgW="1838734" imgH="1524300" progId="Excel.Sheet.8">
                    <p:embed/>
                  </p:oleObj>
                </mc:Choice>
                <mc:Fallback>
                  <p:oleObj name="List" r:id="rId28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5" y="196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9" name="Object 32"/>
            <p:cNvGraphicFramePr>
              <a:graphicFrameLocks noChangeAspect="1"/>
            </p:cNvGraphicFramePr>
            <p:nvPr/>
          </p:nvGraphicFramePr>
          <p:xfrm>
            <a:off x="2162" y="2363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6" name="List" r:id="rId29" imgW="1838734" imgH="1524300" progId="Excel.Sheet.8">
                    <p:embed/>
                  </p:oleObj>
                </mc:Choice>
                <mc:Fallback>
                  <p:oleObj name="List" r:id="rId29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2" y="2363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0" name="Group 33"/>
          <p:cNvGrpSpPr>
            <a:grpSpLocks/>
          </p:cNvGrpSpPr>
          <p:nvPr/>
        </p:nvGrpSpPr>
        <p:grpSpPr bwMode="auto">
          <a:xfrm>
            <a:off x="810964" y="3781574"/>
            <a:ext cx="1096963" cy="946150"/>
            <a:chOff x="780" y="2778"/>
            <a:chExt cx="1372" cy="1200"/>
          </a:xfrm>
        </p:grpSpPr>
        <p:graphicFrame>
          <p:nvGraphicFramePr>
            <p:cNvPr id="141" name="Object 34"/>
            <p:cNvGraphicFramePr>
              <a:graphicFrameLocks noChangeAspect="1"/>
            </p:cNvGraphicFramePr>
            <p:nvPr/>
          </p:nvGraphicFramePr>
          <p:xfrm>
            <a:off x="780" y="3561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7" name="List" r:id="rId30" imgW="1838734" imgH="1524300" progId="Excel.Sheet.8">
                    <p:embed/>
                  </p:oleObj>
                </mc:Choice>
                <mc:Fallback>
                  <p:oleObj name="List" r:id="rId30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3561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2" name="Object 35"/>
            <p:cNvGraphicFramePr>
              <a:graphicFrameLocks noChangeAspect="1"/>
            </p:cNvGraphicFramePr>
            <p:nvPr/>
          </p:nvGraphicFramePr>
          <p:xfrm>
            <a:off x="1698" y="3580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8" name="List" r:id="rId31" imgW="1838734" imgH="1524300" progId="Excel.Sheet.8">
                    <p:embed/>
                  </p:oleObj>
                </mc:Choice>
                <mc:Fallback>
                  <p:oleObj name="List" r:id="rId31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8" y="3580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3" name="Object 36"/>
            <p:cNvGraphicFramePr>
              <a:graphicFrameLocks noChangeAspect="1"/>
            </p:cNvGraphicFramePr>
            <p:nvPr/>
          </p:nvGraphicFramePr>
          <p:xfrm>
            <a:off x="1687" y="277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19" name="List" r:id="rId32" imgW="1838734" imgH="1524300" progId="Excel.Sheet.8">
                    <p:embed/>
                  </p:oleObj>
                </mc:Choice>
                <mc:Fallback>
                  <p:oleObj name="List" r:id="rId32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87" y="277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4" name="Object 37"/>
            <p:cNvGraphicFramePr>
              <a:graphicFrameLocks noChangeAspect="1"/>
            </p:cNvGraphicFramePr>
            <p:nvPr/>
          </p:nvGraphicFramePr>
          <p:xfrm>
            <a:off x="1230" y="3173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0" name="List" r:id="rId33" imgW="1838734" imgH="1524300" progId="Excel.Sheet.8">
                    <p:embed/>
                  </p:oleObj>
                </mc:Choice>
                <mc:Fallback>
                  <p:oleObj name="List" r:id="rId33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30" y="3173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5" name="Object 38"/>
            <p:cNvGraphicFramePr>
              <a:graphicFrameLocks noChangeAspect="1"/>
            </p:cNvGraphicFramePr>
            <p:nvPr/>
          </p:nvGraphicFramePr>
          <p:xfrm>
            <a:off x="780" y="2778"/>
            <a:ext cx="454" cy="39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6521" name="List" r:id="rId34" imgW="1838734" imgH="1524300" progId="Excel.Sheet.8">
                    <p:embed/>
                  </p:oleObj>
                </mc:Choice>
                <mc:Fallback>
                  <p:oleObj name="List" r:id="rId34" imgW="1838734" imgH="15243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80" y="2778"/>
                          <a:ext cx="454" cy="398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6" name="Group 39"/>
          <p:cNvGrpSpPr>
            <a:grpSpLocks/>
          </p:cNvGrpSpPr>
          <p:nvPr/>
        </p:nvGrpSpPr>
        <p:grpSpPr bwMode="auto">
          <a:xfrm>
            <a:off x="787152" y="1857524"/>
            <a:ext cx="3352800" cy="2895600"/>
            <a:chOff x="750" y="336"/>
            <a:chExt cx="4194" cy="3675"/>
          </a:xfrm>
        </p:grpSpPr>
        <p:sp>
          <p:nvSpPr>
            <p:cNvPr id="147" name="Line 40"/>
            <p:cNvSpPr>
              <a:spLocks noChangeShapeType="1"/>
            </p:cNvSpPr>
            <p:nvPr/>
          </p:nvSpPr>
          <p:spPr bwMode="auto">
            <a:xfrm>
              <a:off x="768" y="336"/>
              <a:ext cx="0" cy="3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8" name="Line 41"/>
            <p:cNvSpPr>
              <a:spLocks noChangeShapeType="1"/>
            </p:cNvSpPr>
            <p:nvPr/>
          </p:nvSpPr>
          <p:spPr bwMode="auto">
            <a:xfrm>
              <a:off x="2177" y="363"/>
              <a:ext cx="0" cy="3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49" name="Line 42"/>
            <p:cNvSpPr>
              <a:spLocks noChangeShapeType="1"/>
            </p:cNvSpPr>
            <p:nvPr/>
          </p:nvSpPr>
          <p:spPr bwMode="auto">
            <a:xfrm>
              <a:off x="3536" y="363"/>
              <a:ext cx="0" cy="3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0" name="Line 43"/>
            <p:cNvSpPr>
              <a:spLocks noChangeShapeType="1"/>
            </p:cNvSpPr>
            <p:nvPr/>
          </p:nvSpPr>
          <p:spPr bwMode="auto">
            <a:xfrm>
              <a:off x="4927" y="355"/>
              <a:ext cx="0" cy="3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1" name="Line 44"/>
            <p:cNvSpPr>
              <a:spLocks noChangeShapeType="1"/>
            </p:cNvSpPr>
            <p:nvPr/>
          </p:nvSpPr>
          <p:spPr bwMode="auto">
            <a:xfrm rot="-5400000">
              <a:off x="2859" y="-1746"/>
              <a:ext cx="4" cy="4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2" name="Line 45"/>
            <p:cNvSpPr>
              <a:spLocks noChangeShapeType="1"/>
            </p:cNvSpPr>
            <p:nvPr/>
          </p:nvSpPr>
          <p:spPr bwMode="auto">
            <a:xfrm rot="-5400000">
              <a:off x="2840" y="-521"/>
              <a:ext cx="4" cy="4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3" name="Line 46"/>
            <p:cNvSpPr>
              <a:spLocks noChangeShapeType="1"/>
            </p:cNvSpPr>
            <p:nvPr/>
          </p:nvSpPr>
          <p:spPr bwMode="auto">
            <a:xfrm rot="-5400000">
              <a:off x="2852" y="1902"/>
              <a:ext cx="4" cy="4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4" name="Line 47"/>
            <p:cNvSpPr>
              <a:spLocks noChangeShapeType="1"/>
            </p:cNvSpPr>
            <p:nvPr/>
          </p:nvSpPr>
          <p:spPr bwMode="auto">
            <a:xfrm rot="-5400000">
              <a:off x="2832" y="685"/>
              <a:ext cx="4" cy="416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pSp>
        <p:nvGrpSpPr>
          <p:cNvPr id="155" name="Group 48"/>
          <p:cNvGrpSpPr>
            <a:grpSpLocks/>
          </p:cNvGrpSpPr>
          <p:nvPr/>
        </p:nvGrpSpPr>
        <p:grpSpPr bwMode="auto">
          <a:xfrm>
            <a:off x="806202" y="1857524"/>
            <a:ext cx="3330575" cy="2892425"/>
            <a:chOff x="775" y="336"/>
            <a:chExt cx="4166" cy="3671"/>
          </a:xfrm>
        </p:grpSpPr>
        <p:sp>
          <p:nvSpPr>
            <p:cNvPr id="156" name="Line 49"/>
            <p:cNvSpPr>
              <a:spLocks noChangeShapeType="1"/>
            </p:cNvSpPr>
            <p:nvPr/>
          </p:nvSpPr>
          <p:spPr bwMode="auto">
            <a:xfrm>
              <a:off x="1248" y="336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7" name="Line 50"/>
            <p:cNvSpPr>
              <a:spLocks noChangeShapeType="1"/>
            </p:cNvSpPr>
            <p:nvPr/>
          </p:nvSpPr>
          <p:spPr bwMode="auto">
            <a:xfrm>
              <a:off x="2627" y="347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8" name="Line 51"/>
            <p:cNvSpPr>
              <a:spLocks noChangeShapeType="1"/>
            </p:cNvSpPr>
            <p:nvPr/>
          </p:nvSpPr>
          <p:spPr bwMode="auto">
            <a:xfrm>
              <a:off x="3084" y="336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59" name="Line 52"/>
            <p:cNvSpPr>
              <a:spLocks noChangeShapeType="1"/>
            </p:cNvSpPr>
            <p:nvPr/>
          </p:nvSpPr>
          <p:spPr bwMode="auto">
            <a:xfrm>
              <a:off x="4009" y="348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0" name="Line 53"/>
            <p:cNvSpPr>
              <a:spLocks noChangeShapeType="1"/>
            </p:cNvSpPr>
            <p:nvPr/>
          </p:nvSpPr>
          <p:spPr bwMode="auto">
            <a:xfrm>
              <a:off x="4473" y="357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1" name="Line 54"/>
            <p:cNvSpPr>
              <a:spLocks noChangeShapeType="1"/>
            </p:cNvSpPr>
            <p:nvPr/>
          </p:nvSpPr>
          <p:spPr bwMode="auto">
            <a:xfrm>
              <a:off x="1705" y="363"/>
              <a:ext cx="0" cy="36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2" name="Line 55"/>
            <p:cNvSpPr>
              <a:spLocks noChangeShapeType="1"/>
            </p:cNvSpPr>
            <p:nvPr/>
          </p:nvSpPr>
          <p:spPr bwMode="auto">
            <a:xfrm rot="5400000" flipV="1">
              <a:off x="2855" y="-1317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3" name="Line 56"/>
            <p:cNvSpPr>
              <a:spLocks noChangeShapeType="1"/>
            </p:cNvSpPr>
            <p:nvPr/>
          </p:nvSpPr>
          <p:spPr bwMode="auto">
            <a:xfrm rot="5400000" flipV="1">
              <a:off x="2863" y="-918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4" name="Line 57"/>
            <p:cNvSpPr>
              <a:spLocks noChangeShapeType="1"/>
            </p:cNvSpPr>
            <p:nvPr/>
          </p:nvSpPr>
          <p:spPr bwMode="auto">
            <a:xfrm rot="5400000" flipV="1">
              <a:off x="2859" y="-115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5" name="Line 58"/>
            <p:cNvSpPr>
              <a:spLocks noChangeShapeType="1"/>
            </p:cNvSpPr>
            <p:nvPr/>
          </p:nvSpPr>
          <p:spPr bwMode="auto">
            <a:xfrm rot="5400000" flipV="1">
              <a:off x="2848" y="281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6" name="Line 59"/>
            <p:cNvSpPr>
              <a:spLocks noChangeShapeType="1"/>
            </p:cNvSpPr>
            <p:nvPr/>
          </p:nvSpPr>
          <p:spPr bwMode="auto">
            <a:xfrm rot="5400000" flipV="1">
              <a:off x="2859" y="1107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67" name="Line 60"/>
            <p:cNvSpPr>
              <a:spLocks noChangeShapeType="1"/>
            </p:cNvSpPr>
            <p:nvPr/>
          </p:nvSpPr>
          <p:spPr bwMode="auto">
            <a:xfrm rot="5400000" flipV="1">
              <a:off x="2855" y="1501"/>
              <a:ext cx="6" cy="415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graphicFrame>
        <p:nvGraphicFramePr>
          <p:cNvPr id="168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521723"/>
              </p:ext>
            </p:extLst>
          </p:nvPr>
        </p:nvGraphicFramePr>
        <p:xfrm>
          <a:off x="5937305" y="1927709"/>
          <a:ext cx="24384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2" name="List" r:id="rId35" imgW="1228954" imgH="838545" progId="Excel.Sheet.8">
                  <p:embed/>
                </p:oleObj>
              </mc:Choice>
              <mc:Fallback>
                <p:oleObj name="List" r:id="rId35" imgW="1228954" imgH="83854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7305" y="1927709"/>
                        <a:ext cx="2438400" cy="166370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" name="Rectangle 98"/>
          <p:cNvSpPr>
            <a:spLocks noChangeArrowheads="1"/>
          </p:cNvSpPr>
          <p:nvPr/>
        </p:nvSpPr>
        <p:spPr bwMode="auto">
          <a:xfrm>
            <a:off x="795089" y="1844824"/>
            <a:ext cx="3333750" cy="28892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11" name="TextBox 210"/>
          <p:cNvSpPr txBox="1"/>
          <p:nvPr/>
        </p:nvSpPr>
        <p:spPr>
          <a:xfrm>
            <a:off x="326004" y="652046"/>
            <a:ext cx="4353628" cy="6617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patterns are sometimes regular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distribution often has fractal properties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31272" y="3864572"/>
            <a:ext cx="3423612" cy="2752104"/>
            <a:chOff x="3147178" y="4049238"/>
            <a:chExt cx="3423612" cy="2752104"/>
          </a:xfrm>
        </p:grpSpPr>
        <p:graphicFrame>
          <p:nvGraphicFramePr>
            <p:cNvPr id="212" name="Chart 211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64630402"/>
                </p:ext>
              </p:extLst>
            </p:nvPr>
          </p:nvGraphicFramePr>
          <p:xfrm>
            <a:off x="4107799" y="4049238"/>
            <a:ext cx="2430016" cy="21212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7"/>
            </a:graphicData>
          </a:graphic>
        </p:graphicFrame>
        <p:sp>
          <p:nvSpPr>
            <p:cNvPr id="213" name="Rectangle 212"/>
            <p:cNvSpPr/>
            <p:nvPr/>
          </p:nvSpPr>
          <p:spPr>
            <a:xfrm>
              <a:off x="4107799" y="4083212"/>
              <a:ext cx="2448272" cy="2100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4" name="Rectangle 213"/>
            <p:cNvSpPr/>
            <p:nvPr/>
          </p:nvSpPr>
          <p:spPr>
            <a:xfrm rot="5400000">
              <a:off x="5102370" y="5148256"/>
              <a:ext cx="2448272" cy="488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216" name="Straight Connector 215"/>
            <p:cNvCxnSpPr/>
            <p:nvPr/>
          </p:nvCxnSpPr>
          <p:spPr>
            <a:xfrm flipV="1">
              <a:off x="4345506" y="4353466"/>
              <a:ext cx="1656000" cy="16920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9" name="TextBox 218"/>
            <p:cNvSpPr txBox="1"/>
            <p:nvPr/>
          </p:nvSpPr>
          <p:spPr>
            <a:xfrm>
              <a:off x="5861706" y="6021435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</a:t>
              </a:r>
              <a:endParaRPr lang="cs-CZ" sz="1400"/>
            </a:p>
          </p:txBody>
        </p:sp>
        <p:sp>
          <p:nvSpPr>
            <p:cNvPr id="220" name="TextBox 219"/>
            <p:cNvSpPr txBox="1"/>
            <p:nvPr/>
          </p:nvSpPr>
          <p:spPr>
            <a:xfrm>
              <a:off x="5246498" y="6021435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1/3</a:t>
              </a:r>
              <a:endParaRPr lang="cs-CZ" sz="1400"/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4702148" y="6022621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1/9</a:t>
              </a:r>
              <a:endParaRPr lang="cs-CZ" sz="1400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087266" y="6032193"/>
              <a:ext cx="5277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1/27</a:t>
              </a:r>
              <a:endParaRPr lang="cs-CZ" sz="1400"/>
            </a:p>
          </p:txBody>
        </p:sp>
        <p:sp>
          <p:nvSpPr>
            <p:cNvPr id="223" name="TextBox 222"/>
            <p:cNvSpPr txBox="1"/>
            <p:nvPr/>
          </p:nvSpPr>
          <p:spPr>
            <a:xfrm>
              <a:off x="3491773" y="5824660"/>
              <a:ext cx="8018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125/729</a:t>
              </a:r>
              <a:endParaRPr lang="cs-CZ" sz="1400"/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3741736" y="5346138"/>
              <a:ext cx="619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25/81</a:t>
              </a:r>
              <a:endParaRPr lang="cs-CZ" sz="1400"/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3886050" y="4722119"/>
              <a:ext cx="4363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5/9</a:t>
              </a:r>
              <a:endParaRPr lang="cs-CZ" sz="1400"/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4046350" y="427335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/>
                <a:t>1</a:t>
              </a:r>
              <a:endParaRPr lang="cs-CZ" sz="1400"/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337024" y="6432010"/>
              <a:ext cx="18191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Length (log scale)</a:t>
              </a:r>
              <a:endParaRPr lang="cs-CZ"/>
            </a:p>
          </p:txBody>
        </p:sp>
        <p:sp>
          <p:nvSpPr>
            <p:cNvPr id="231" name="TextBox 230"/>
            <p:cNvSpPr txBox="1"/>
            <p:nvPr/>
          </p:nvSpPr>
          <p:spPr>
            <a:xfrm rot="16200000">
              <a:off x="2471063" y="5099719"/>
              <a:ext cx="17215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mtClean="0"/>
                <a:t>Cover (log scale)</a:t>
              </a:r>
              <a:endParaRPr lang="cs-CZ"/>
            </a:p>
          </p:txBody>
        </p:sp>
      </p:grpSp>
      <p:sp>
        <p:nvSpPr>
          <p:cNvPr id="8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84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14"/>
          <p:cNvGrpSpPr>
            <a:grpSpLocks/>
          </p:cNvGrpSpPr>
          <p:nvPr/>
        </p:nvGrpSpPr>
        <p:grpSpPr bwMode="auto">
          <a:xfrm>
            <a:off x="4114800" y="-108248"/>
            <a:ext cx="4743450" cy="3498850"/>
            <a:chOff x="2592" y="-240"/>
            <a:chExt cx="2988" cy="2204"/>
          </a:xfrm>
        </p:grpSpPr>
        <p:pic>
          <p:nvPicPr>
            <p:cNvPr id="3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-240"/>
              <a:ext cx="2988" cy="2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 Box 12"/>
            <p:cNvSpPr txBox="1">
              <a:spLocks noChangeArrowheads="1"/>
            </p:cNvSpPr>
            <p:nvPr/>
          </p:nvSpPr>
          <p:spPr bwMode="auto">
            <a:xfrm>
              <a:off x="3239" y="740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D49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bg2"/>
                  </a:solidFill>
                </a:rPr>
                <a:t>2</a:t>
              </a:r>
              <a:r>
                <a:rPr lang="en-US" sz="1200" b="1">
                  <a:solidFill>
                    <a:schemeClr val="bg2"/>
                  </a:solidFill>
                  <a:sym typeface="Symbol" pitchFamily="18" charset="2"/>
                </a:rPr>
                <a:t>2</a:t>
              </a: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5132388" y="2571452"/>
            <a:ext cx="2667000" cy="1962150"/>
            <a:chOff x="295" y="1434"/>
            <a:chExt cx="1680" cy="1236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582" y="1434"/>
              <a:ext cx="1393" cy="1236"/>
              <a:chOff x="2398" y="686"/>
              <a:chExt cx="1238" cy="1240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2398" y="686"/>
                <a:ext cx="1238" cy="1240"/>
                <a:chOff x="2398" y="686"/>
                <a:chExt cx="1238" cy="1240"/>
              </a:xfrm>
            </p:grpSpPr>
            <p:sp>
              <p:nvSpPr>
                <p:cNvPr id="838" name="Rectangle 19"/>
                <p:cNvSpPr>
                  <a:spLocks noChangeArrowheads="1"/>
                </p:cNvSpPr>
                <p:nvPr/>
              </p:nvSpPr>
              <p:spPr bwMode="auto">
                <a:xfrm>
                  <a:off x="2398" y="686"/>
                  <a:ext cx="1238" cy="124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9" name="Rectangle 20"/>
                <p:cNvSpPr>
                  <a:spLocks noChangeArrowheads="1"/>
                </p:cNvSpPr>
                <p:nvPr/>
              </p:nvSpPr>
              <p:spPr bwMode="auto">
                <a:xfrm>
                  <a:off x="2434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0" name="Rectangle 21"/>
                <p:cNvSpPr>
                  <a:spLocks noChangeArrowheads="1"/>
                </p:cNvSpPr>
                <p:nvPr/>
              </p:nvSpPr>
              <p:spPr bwMode="auto">
                <a:xfrm>
                  <a:off x="2434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1" name="Rectangle 22"/>
                <p:cNvSpPr>
                  <a:spLocks noChangeArrowheads="1"/>
                </p:cNvSpPr>
                <p:nvPr/>
              </p:nvSpPr>
              <p:spPr bwMode="auto">
                <a:xfrm>
                  <a:off x="2434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2" name="Rectangle 23"/>
                <p:cNvSpPr>
                  <a:spLocks noChangeArrowheads="1"/>
                </p:cNvSpPr>
                <p:nvPr/>
              </p:nvSpPr>
              <p:spPr bwMode="auto">
                <a:xfrm>
                  <a:off x="2434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3" name="Rectangle 24"/>
                <p:cNvSpPr>
                  <a:spLocks noChangeArrowheads="1"/>
                </p:cNvSpPr>
                <p:nvPr/>
              </p:nvSpPr>
              <p:spPr bwMode="auto">
                <a:xfrm>
                  <a:off x="2434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4" name="Rectangle 25"/>
                <p:cNvSpPr>
                  <a:spLocks noChangeArrowheads="1"/>
                </p:cNvSpPr>
                <p:nvPr/>
              </p:nvSpPr>
              <p:spPr bwMode="auto">
                <a:xfrm>
                  <a:off x="2434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5" name="Rectangle 26"/>
                <p:cNvSpPr>
                  <a:spLocks noChangeArrowheads="1"/>
                </p:cNvSpPr>
                <p:nvPr/>
              </p:nvSpPr>
              <p:spPr bwMode="auto">
                <a:xfrm>
                  <a:off x="2434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6" name="Rectangle 27"/>
                <p:cNvSpPr>
                  <a:spLocks noChangeArrowheads="1"/>
                </p:cNvSpPr>
                <p:nvPr/>
              </p:nvSpPr>
              <p:spPr bwMode="auto">
                <a:xfrm>
                  <a:off x="2434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7" name="Rectangle 28"/>
                <p:cNvSpPr>
                  <a:spLocks noChangeArrowheads="1"/>
                </p:cNvSpPr>
                <p:nvPr/>
              </p:nvSpPr>
              <p:spPr bwMode="auto">
                <a:xfrm>
                  <a:off x="2434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8" name="Rectangle 29"/>
                <p:cNvSpPr>
                  <a:spLocks noChangeArrowheads="1"/>
                </p:cNvSpPr>
                <p:nvPr/>
              </p:nvSpPr>
              <p:spPr bwMode="auto">
                <a:xfrm>
                  <a:off x="2434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9" name="Rectangle 30"/>
                <p:cNvSpPr>
                  <a:spLocks noChangeArrowheads="1"/>
                </p:cNvSpPr>
                <p:nvPr/>
              </p:nvSpPr>
              <p:spPr bwMode="auto">
                <a:xfrm>
                  <a:off x="2434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0" name="Rectangle 31"/>
                <p:cNvSpPr>
                  <a:spLocks noChangeArrowheads="1"/>
                </p:cNvSpPr>
                <p:nvPr/>
              </p:nvSpPr>
              <p:spPr bwMode="auto">
                <a:xfrm>
                  <a:off x="2434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1" name="Rectangle 32"/>
                <p:cNvSpPr>
                  <a:spLocks noChangeArrowheads="1"/>
                </p:cNvSpPr>
                <p:nvPr/>
              </p:nvSpPr>
              <p:spPr bwMode="auto">
                <a:xfrm>
                  <a:off x="2434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2" name="Rectangle 33"/>
                <p:cNvSpPr>
                  <a:spLocks noChangeArrowheads="1"/>
                </p:cNvSpPr>
                <p:nvPr/>
              </p:nvSpPr>
              <p:spPr bwMode="auto">
                <a:xfrm>
                  <a:off x="2434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3" name="Rectangle 34"/>
                <p:cNvSpPr>
                  <a:spLocks noChangeArrowheads="1"/>
                </p:cNvSpPr>
                <p:nvPr/>
              </p:nvSpPr>
              <p:spPr bwMode="auto">
                <a:xfrm>
                  <a:off x="2434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4" name="Rectangle 35"/>
                <p:cNvSpPr>
                  <a:spLocks noChangeArrowheads="1"/>
                </p:cNvSpPr>
                <p:nvPr/>
              </p:nvSpPr>
              <p:spPr bwMode="auto">
                <a:xfrm>
                  <a:off x="2434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5" name="Rectangle 36"/>
                <p:cNvSpPr>
                  <a:spLocks noChangeArrowheads="1"/>
                </p:cNvSpPr>
                <p:nvPr/>
              </p:nvSpPr>
              <p:spPr bwMode="auto">
                <a:xfrm>
                  <a:off x="2434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6" name="Rectangle 37"/>
                <p:cNvSpPr>
                  <a:spLocks noChangeArrowheads="1"/>
                </p:cNvSpPr>
                <p:nvPr/>
              </p:nvSpPr>
              <p:spPr bwMode="auto">
                <a:xfrm>
                  <a:off x="2434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7" name="Rectangle 38"/>
                <p:cNvSpPr>
                  <a:spLocks noChangeArrowheads="1"/>
                </p:cNvSpPr>
                <p:nvPr/>
              </p:nvSpPr>
              <p:spPr bwMode="auto">
                <a:xfrm>
                  <a:off x="2434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8" name="Rectangle 39"/>
                <p:cNvSpPr>
                  <a:spLocks noChangeArrowheads="1"/>
                </p:cNvSpPr>
                <p:nvPr/>
              </p:nvSpPr>
              <p:spPr bwMode="auto">
                <a:xfrm>
                  <a:off x="2434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9" name="Rectangle 40"/>
                <p:cNvSpPr>
                  <a:spLocks noChangeArrowheads="1"/>
                </p:cNvSpPr>
                <p:nvPr/>
              </p:nvSpPr>
              <p:spPr bwMode="auto">
                <a:xfrm>
                  <a:off x="2434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0" name="Rectangle 41"/>
                <p:cNvSpPr>
                  <a:spLocks noChangeArrowheads="1"/>
                </p:cNvSpPr>
                <p:nvPr/>
              </p:nvSpPr>
              <p:spPr bwMode="auto">
                <a:xfrm>
                  <a:off x="2434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1" name="Rectangle 42"/>
                <p:cNvSpPr>
                  <a:spLocks noChangeArrowheads="1"/>
                </p:cNvSpPr>
                <p:nvPr/>
              </p:nvSpPr>
              <p:spPr bwMode="auto">
                <a:xfrm>
                  <a:off x="2434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2" name="Rectangle 43"/>
                <p:cNvSpPr>
                  <a:spLocks noChangeArrowheads="1"/>
                </p:cNvSpPr>
                <p:nvPr/>
              </p:nvSpPr>
              <p:spPr bwMode="auto">
                <a:xfrm>
                  <a:off x="2434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3" name="Rectangle 44"/>
                <p:cNvSpPr>
                  <a:spLocks noChangeArrowheads="1"/>
                </p:cNvSpPr>
                <p:nvPr/>
              </p:nvSpPr>
              <p:spPr bwMode="auto">
                <a:xfrm>
                  <a:off x="2434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4" name="Rectangle 45"/>
                <p:cNvSpPr>
                  <a:spLocks noChangeArrowheads="1"/>
                </p:cNvSpPr>
                <p:nvPr/>
              </p:nvSpPr>
              <p:spPr bwMode="auto">
                <a:xfrm>
                  <a:off x="2434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5" name="Rectangle 46"/>
                <p:cNvSpPr>
                  <a:spLocks noChangeArrowheads="1"/>
                </p:cNvSpPr>
                <p:nvPr/>
              </p:nvSpPr>
              <p:spPr bwMode="auto">
                <a:xfrm>
                  <a:off x="2434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6" name="Rectangle 47"/>
                <p:cNvSpPr>
                  <a:spLocks noChangeArrowheads="1"/>
                </p:cNvSpPr>
                <p:nvPr/>
              </p:nvSpPr>
              <p:spPr bwMode="auto">
                <a:xfrm>
                  <a:off x="2434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7" name="Rectangle 48"/>
                <p:cNvSpPr>
                  <a:spLocks noChangeArrowheads="1"/>
                </p:cNvSpPr>
                <p:nvPr/>
              </p:nvSpPr>
              <p:spPr bwMode="auto">
                <a:xfrm>
                  <a:off x="2434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8" name="Rectangle 49"/>
                <p:cNvSpPr>
                  <a:spLocks noChangeArrowheads="1"/>
                </p:cNvSpPr>
                <p:nvPr/>
              </p:nvSpPr>
              <p:spPr bwMode="auto">
                <a:xfrm>
                  <a:off x="2434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9" name="Rectangle 50"/>
                <p:cNvSpPr>
                  <a:spLocks noChangeArrowheads="1"/>
                </p:cNvSpPr>
                <p:nvPr/>
              </p:nvSpPr>
              <p:spPr bwMode="auto">
                <a:xfrm>
                  <a:off x="2434" y="758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0" name="Rectangle 51"/>
                <p:cNvSpPr>
                  <a:spLocks noChangeArrowheads="1"/>
                </p:cNvSpPr>
                <p:nvPr/>
              </p:nvSpPr>
              <p:spPr bwMode="auto">
                <a:xfrm>
                  <a:off x="2434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1" name="Rectangle 52"/>
                <p:cNvSpPr>
                  <a:spLocks noChangeArrowheads="1"/>
                </p:cNvSpPr>
                <p:nvPr/>
              </p:nvSpPr>
              <p:spPr bwMode="auto">
                <a:xfrm>
                  <a:off x="2470" y="185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2" name="Rectangle 53"/>
                <p:cNvSpPr>
                  <a:spLocks noChangeArrowheads="1"/>
                </p:cNvSpPr>
                <p:nvPr/>
              </p:nvSpPr>
              <p:spPr bwMode="auto">
                <a:xfrm>
                  <a:off x="2470" y="1813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3" name="Rectangle 54"/>
                <p:cNvSpPr>
                  <a:spLocks noChangeArrowheads="1"/>
                </p:cNvSpPr>
                <p:nvPr/>
              </p:nvSpPr>
              <p:spPr bwMode="auto">
                <a:xfrm>
                  <a:off x="2470" y="177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4" name="Rectangle 55"/>
                <p:cNvSpPr>
                  <a:spLocks noChangeArrowheads="1"/>
                </p:cNvSpPr>
                <p:nvPr/>
              </p:nvSpPr>
              <p:spPr bwMode="auto">
                <a:xfrm>
                  <a:off x="2470" y="174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5" name="Rectangle 56"/>
                <p:cNvSpPr>
                  <a:spLocks noChangeArrowheads="1"/>
                </p:cNvSpPr>
                <p:nvPr/>
              </p:nvSpPr>
              <p:spPr bwMode="auto">
                <a:xfrm>
                  <a:off x="2470" y="170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6" name="Rectangle 57"/>
                <p:cNvSpPr>
                  <a:spLocks noChangeArrowheads="1"/>
                </p:cNvSpPr>
                <p:nvPr/>
              </p:nvSpPr>
              <p:spPr bwMode="auto">
                <a:xfrm>
                  <a:off x="2470" y="166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7" name="Rectangle 58"/>
                <p:cNvSpPr>
                  <a:spLocks noChangeArrowheads="1"/>
                </p:cNvSpPr>
                <p:nvPr/>
              </p:nvSpPr>
              <p:spPr bwMode="auto">
                <a:xfrm>
                  <a:off x="2470" y="163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8" name="Rectangle 59"/>
                <p:cNvSpPr>
                  <a:spLocks noChangeArrowheads="1"/>
                </p:cNvSpPr>
                <p:nvPr/>
              </p:nvSpPr>
              <p:spPr bwMode="auto">
                <a:xfrm>
                  <a:off x="2470" y="1597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9" name="Rectangle 60"/>
                <p:cNvSpPr>
                  <a:spLocks noChangeArrowheads="1"/>
                </p:cNvSpPr>
                <p:nvPr/>
              </p:nvSpPr>
              <p:spPr bwMode="auto">
                <a:xfrm>
                  <a:off x="2470" y="156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0" name="Rectangle 61"/>
                <p:cNvSpPr>
                  <a:spLocks noChangeArrowheads="1"/>
                </p:cNvSpPr>
                <p:nvPr/>
              </p:nvSpPr>
              <p:spPr bwMode="auto">
                <a:xfrm>
                  <a:off x="2470" y="152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1" name="Rectangle 62"/>
                <p:cNvSpPr>
                  <a:spLocks noChangeArrowheads="1"/>
                </p:cNvSpPr>
                <p:nvPr/>
              </p:nvSpPr>
              <p:spPr bwMode="auto">
                <a:xfrm>
                  <a:off x="2470" y="148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2" name="Rectangle 63"/>
                <p:cNvSpPr>
                  <a:spLocks noChangeArrowheads="1"/>
                </p:cNvSpPr>
                <p:nvPr/>
              </p:nvSpPr>
              <p:spPr bwMode="auto">
                <a:xfrm>
                  <a:off x="2470" y="145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3" name="Rectangle 64"/>
                <p:cNvSpPr>
                  <a:spLocks noChangeArrowheads="1"/>
                </p:cNvSpPr>
                <p:nvPr/>
              </p:nvSpPr>
              <p:spPr bwMode="auto">
                <a:xfrm>
                  <a:off x="2470" y="1417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4" name="Rectangle 65"/>
                <p:cNvSpPr>
                  <a:spLocks noChangeArrowheads="1"/>
                </p:cNvSpPr>
                <p:nvPr/>
              </p:nvSpPr>
              <p:spPr bwMode="auto">
                <a:xfrm>
                  <a:off x="2470" y="138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5" name="Rectangle 66"/>
                <p:cNvSpPr>
                  <a:spLocks noChangeArrowheads="1"/>
                </p:cNvSpPr>
                <p:nvPr/>
              </p:nvSpPr>
              <p:spPr bwMode="auto">
                <a:xfrm>
                  <a:off x="2470" y="134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6" name="Rectangle 67"/>
                <p:cNvSpPr>
                  <a:spLocks noChangeArrowheads="1"/>
                </p:cNvSpPr>
                <p:nvPr/>
              </p:nvSpPr>
              <p:spPr bwMode="auto">
                <a:xfrm>
                  <a:off x="2470" y="1303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7" name="Rectangle 68"/>
                <p:cNvSpPr>
                  <a:spLocks noChangeArrowheads="1"/>
                </p:cNvSpPr>
                <p:nvPr/>
              </p:nvSpPr>
              <p:spPr bwMode="auto">
                <a:xfrm>
                  <a:off x="2470" y="126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8" name="Rectangle 69"/>
                <p:cNvSpPr>
                  <a:spLocks noChangeArrowheads="1"/>
                </p:cNvSpPr>
                <p:nvPr/>
              </p:nvSpPr>
              <p:spPr bwMode="auto">
                <a:xfrm>
                  <a:off x="2470" y="123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9" name="Rectangle 70"/>
                <p:cNvSpPr>
                  <a:spLocks noChangeArrowheads="1"/>
                </p:cNvSpPr>
                <p:nvPr/>
              </p:nvSpPr>
              <p:spPr bwMode="auto">
                <a:xfrm>
                  <a:off x="2470" y="119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0" name="Rectangle 71"/>
                <p:cNvSpPr>
                  <a:spLocks noChangeArrowheads="1"/>
                </p:cNvSpPr>
                <p:nvPr/>
              </p:nvSpPr>
              <p:spPr bwMode="auto">
                <a:xfrm>
                  <a:off x="2470" y="115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1" name="Rectangle 72"/>
                <p:cNvSpPr>
                  <a:spLocks noChangeArrowheads="1"/>
                </p:cNvSpPr>
                <p:nvPr/>
              </p:nvSpPr>
              <p:spPr bwMode="auto">
                <a:xfrm>
                  <a:off x="2470" y="112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2" name="Rectangle 73"/>
                <p:cNvSpPr>
                  <a:spLocks noChangeArrowheads="1"/>
                </p:cNvSpPr>
                <p:nvPr/>
              </p:nvSpPr>
              <p:spPr bwMode="auto">
                <a:xfrm>
                  <a:off x="2470" y="1087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3" name="Rectangle 74"/>
                <p:cNvSpPr>
                  <a:spLocks noChangeArrowheads="1"/>
                </p:cNvSpPr>
                <p:nvPr/>
              </p:nvSpPr>
              <p:spPr bwMode="auto">
                <a:xfrm>
                  <a:off x="2470" y="105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4" name="Rectangle 75"/>
                <p:cNvSpPr>
                  <a:spLocks noChangeArrowheads="1"/>
                </p:cNvSpPr>
                <p:nvPr/>
              </p:nvSpPr>
              <p:spPr bwMode="auto">
                <a:xfrm>
                  <a:off x="2470" y="101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5" name="Rectangle 76"/>
                <p:cNvSpPr>
                  <a:spLocks noChangeArrowheads="1"/>
                </p:cNvSpPr>
                <p:nvPr/>
              </p:nvSpPr>
              <p:spPr bwMode="auto">
                <a:xfrm>
                  <a:off x="2470" y="97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6" name="Rectangle 77"/>
                <p:cNvSpPr>
                  <a:spLocks noChangeArrowheads="1"/>
                </p:cNvSpPr>
                <p:nvPr/>
              </p:nvSpPr>
              <p:spPr bwMode="auto">
                <a:xfrm>
                  <a:off x="2470" y="94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7" name="Rectangle 78"/>
                <p:cNvSpPr>
                  <a:spLocks noChangeArrowheads="1"/>
                </p:cNvSpPr>
                <p:nvPr/>
              </p:nvSpPr>
              <p:spPr bwMode="auto">
                <a:xfrm>
                  <a:off x="2470" y="907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8" name="Rectangle 79"/>
                <p:cNvSpPr>
                  <a:spLocks noChangeArrowheads="1"/>
                </p:cNvSpPr>
                <p:nvPr/>
              </p:nvSpPr>
              <p:spPr bwMode="auto">
                <a:xfrm>
                  <a:off x="2470" y="87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9" name="Rectangle 80"/>
                <p:cNvSpPr>
                  <a:spLocks noChangeArrowheads="1"/>
                </p:cNvSpPr>
                <p:nvPr/>
              </p:nvSpPr>
              <p:spPr bwMode="auto">
                <a:xfrm>
                  <a:off x="2470" y="83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0" name="Rectangle 81"/>
                <p:cNvSpPr>
                  <a:spLocks noChangeArrowheads="1"/>
                </p:cNvSpPr>
                <p:nvPr/>
              </p:nvSpPr>
              <p:spPr bwMode="auto">
                <a:xfrm>
                  <a:off x="2470" y="800"/>
                  <a:ext cx="42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1" name="Rectangle 82"/>
                <p:cNvSpPr>
                  <a:spLocks noChangeArrowheads="1"/>
                </p:cNvSpPr>
                <p:nvPr/>
              </p:nvSpPr>
              <p:spPr bwMode="auto">
                <a:xfrm>
                  <a:off x="2470" y="758"/>
                  <a:ext cx="42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2" name="Rectangle 83"/>
                <p:cNvSpPr>
                  <a:spLocks noChangeArrowheads="1"/>
                </p:cNvSpPr>
                <p:nvPr/>
              </p:nvSpPr>
              <p:spPr bwMode="auto">
                <a:xfrm>
                  <a:off x="2470" y="722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3" name="Rectangle 84"/>
                <p:cNvSpPr>
                  <a:spLocks noChangeArrowheads="1"/>
                </p:cNvSpPr>
                <p:nvPr/>
              </p:nvSpPr>
              <p:spPr bwMode="auto">
                <a:xfrm>
                  <a:off x="2512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4" name="Rectangle 85"/>
                <p:cNvSpPr>
                  <a:spLocks noChangeArrowheads="1"/>
                </p:cNvSpPr>
                <p:nvPr/>
              </p:nvSpPr>
              <p:spPr bwMode="auto">
                <a:xfrm>
                  <a:off x="2512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5" name="Rectangle 86"/>
                <p:cNvSpPr>
                  <a:spLocks noChangeArrowheads="1"/>
                </p:cNvSpPr>
                <p:nvPr/>
              </p:nvSpPr>
              <p:spPr bwMode="auto">
                <a:xfrm>
                  <a:off x="2512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6" name="Rectangle 87"/>
                <p:cNvSpPr>
                  <a:spLocks noChangeArrowheads="1"/>
                </p:cNvSpPr>
                <p:nvPr/>
              </p:nvSpPr>
              <p:spPr bwMode="auto">
                <a:xfrm>
                  <a:off x="2512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7" name="Rectangle 88"/>
                <p:cNvSpPr>
                  <a:spLocks noChangeArrowheads="1"/>
                </p:cNvSpPr>
                <p:nvPr/>
              </p:nvSpPr>
              <p:spPr bwMode="auto">
                <a:xfrm>
                  <a:off x="2512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8" name="Rectangle 89"/>
                <p:cNvSpPr>
                  <a:spLocks noChangeArrowheads="1"/>
                </p:cNvSpPr>
                <p:nvPr/>
              </p:nvSpPr>
              <p:spPr bwMode="auto">
                <a:xfrm>
                  <a:off x="2512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9" name="Rectangle 90"/>
                <p:cNvSpPr>
                  <a:spLocks noChangeArrowheads="1"/>
                </p:cNvSpPr>
                <p:nvPr/>
              </p:nvSpPr>
              <p:spPr bwMode="auto">
                <a:xfrm>
                  <a:off x="2512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0" name="Rectangle 91"/>
                <p:cNvSpPr>
                  <a:spLocks noChangeArrowheads="1"/>
                </p:cNvSpPr>
                <p:nvPr/>
              </p:nvSpPr>
              <p:spPr bwMode="auto">
                <a:xfrm>
                  <a:off x="2512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1" name="Rectangle 92"/>
                <p:cNvSpPr>
                  <a:spLocks noChangeArrowheads="1"/>
                </p:cNvSpPr>
                <p:nvPr/>
              </p:nvSpPr>
              <p:spPr bwMode="auto">
                <a:xfrm>
                  <a:off x="2512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2" name="Rectangle 93"/>
                <p:cNvSpPr>
                  <a:spLocks noChangeArrowheads="1"/>
                </p:cNvSpPr>
                <p:nvPr/>
              </p:nvSpPr>
              <p:spPr bwMode="auto">
                <a:xfrm>
                  <a:off x="2512" y="152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3" name="Rectangle 94"/>
                <p:cNvSpPr>
                  <a:spLocks noChangeArrowheads="1"/>
                </p:cNvSpPr>
                <p:nvPr/>
              </p:nvSpPr>
              <p:spPr bwMode="auto">
                <a:xfrm>
                  <a:off x="2512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4" name="Rectangle 95"/>
                <p:cNvSpPr>
                  <a:spLocks noChangeArrowheads="1"/>
                </p:cNvSpPr>
                <p:nvPr/>
              </p:nvSpPr>
              <p:spPr bwMode="auto">
                <a:xfrm>
                  <a:off x="2512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5" name="Rectangle 96"/>
                <p:cNvSpPr>
                  <a:spLocks noChangeArrowheads="1"/>
                </p:cNvSpPr>
                <p:nvPr/>
              </p:nvSpPr>
              <p:spPr bwMode="auto">
                <a:xfrm>
                  <a:off x="2512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6" name="Rectangle 97"/>
                <p:cNvSpPr>
                  <a:spLocks noChangeArrowheads="1"/>
                </p:cNvSpPr>
                <p:nvPr/>
              </p:nvSpPr>
              <p:spPr bwMode="auto">
                <a:xfrm>
                  <a:off x="2512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7" name="Rectangle 98"/>
                <p:cNvSpPr>
                  <a:spLocks noChangeArrowheads="1"/>
                </p:cNvSpPr>
                <p:nvPr/>
              </p:nvSpPr>
              <p:spPr bwMode="auto">
                <a:xfrm>
                  <a:off x="2512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8" name="Rectangle 99"/>
                <p:cNvSpPr>
                  <a:spLocks noChangeArrowheads="1"/>
                </p:cNvSpPr>
                <p:nvPr/>
              </p:nvSpPr>
              <p:spPr bwMode="auto">
                <a:xfrm>
                  <a:off x="2512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9" name="Rectangle 100"/>
                <p:cNvSpPr>
                  <a:spLocks noChangeArrowheads="1"/>
                </p:cNvSpPr>
                <p:nvPr/>
              </p:nvSpPr>
              <p:spPr bwMode="auto">
                <a:xfrm>
                  <a:off x="2512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0" name="Rectangle 101"/>
                <p:cNvSpPr>
                  <a:spLocks noChangeArrowheads="1"/>
                </p:cNvSpPr>
                <p:nvPr/>
              </p:nvSpPr>
              <p:spPr bwMode="auto">
                <a:xfrm>
                  <a:off x="2512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1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12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2" name="Rectangle 103"/>
                <p:cNvSpPr>
                  <a:spLocks noChangeArrowheads="1"/>
                </p:cNvSpPr>
                <p:nvPr/>
              </p:nvSpPr>
              <p:spPr bwMode="auto">
                <a:xfrm>
                  <a:off x="2512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3" name="Rectangle 104"/>
                <p:cNvSpPr>
                  <a:spLocks noChangeArrowheads="1"/>
                </p:cNvSpPr>
                <p:nvPr/>
              </p:nvSpPr>
              <p:spPr bwMode="auto">
                <a:xfrm>
                  <a:off x="2512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4" name="Rectangle 105"/>
                <p:cNvSpPr>
                  <a:spLocks noChangeArrowheads="1"/>
                </p:cNvSpPr>
                <p:nvPr/>
              </p:nvSpPr>
              <p:spPr bwMode="auto">
                <a:xfrm>
                  <a:off x="2512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5" name="Rectangle 106"/>
                <p:cNvSpPr>
                  <a:spLocks noChangeArrowheads="1"/>
                </p:cNvSpPr>
                <p:nvPr/>
              </p:nvSpPr>
              <p:spPr bwMode="auto">
                <a:xfrm>
                  <a:off x="2512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6" name="Rectangle 107"/>
                <p:cNvSpPr>
                  <a:spLocks noChangeArrowheads="1"/>
                </p:cNvSpPr>
                <p:nvPr/>
              </p:nvSpPr>
              <p:spPr bwMode="auto">
                <a:xfrm>
                  <a:off x="2512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7" name="Rectangle 108"/>
                <p:cNvSpPr>
                  <a:spLocks noChangeArrowheads="1"/>
                </p:cNvSpPr>
                <p:nvPr/>
              </p:nvSpPr>
              <p:spPr bwMode="auto">
                <a:xfrm>
                  <a:off x="2512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8" name="Rectangle 109"/>
                <p:cNvSpPr>
                  <a:spLocks noChangeArrowheads="1"/>
                </p:cNvSpPr>
                <p:nvPr/>
              </p:nvSpPr>
              <p:spPr bwMode="auto">
                <a:xfrm>
                  <a:off x="2512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9" name="Rectangle 110"/>
                <p:cNvSpPr>
                  <a:spLocks noChangeArrowheads="1"/>
                </p:cNvSpPr>
                <p:nvPr/>
              </p:nvSpPr>
              <p:spPr bwMode="auto">
                <a:xfrm>
                  <a:off x="2512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0" name="Rectangle 111"/>
                <p:cNvSpPr>
                  <a:spLocks noChangeArrowheads="1"/>
                </p:cNvSpPr>
                <p:nvPr/>
              </p:nvSpPr>
              <p:spPr bwMode="auto">
                <a:xfrm>
                  <a:off x="2512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1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12" y="83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2" name="Rectangle 113"/>
                <p:cNvSpPr>
                  <a:spLocks noChangeArrowheads="1"/>
                </p:cNvSpPr>
                <p:nvPr/>
              </p:nvSpPr>
              <p:spPr bwMode="auto">
                <a:xfrm>
                  <a:off x="2512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3" name="Rectangle 114"/>
                <p:cNvSpPr>
                  <a:spLocks noChangeArrowheads="1"/>
                </p:cNvSpPr>
                <p:nvPr/>
              </p:nvSpPr>
              <p:spPr bwMode="auto">
                <a:xfrm>
                  <a:off x="2512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4" name="Rectangle 115"/>
                <p:cNvSpPr>
                  <a:spLocks noChangeArrowheads="1"/>
                </p:cNvSpPr>
                <p:nvPr/>
              </p:nvSpPr>
              <p:spPr bwMode="auto">
                <a:xfrm>
                  <a:off x="2512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5" name="Rectangle 116"/>
                <p:cNvSpPr>
                  <a:spLocks noChangeArrowheads="1"/>
                </p:cNvSpPr>
                <p:nvPr/>
              </p:nvSpPr>
              <p:spPr bwMode="auto">
                <a:xfrm>
                  <a:off x="2548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6" name="Rectangle 117"/>
                <p:cNvSpPr>
                  <a:spLocks noChangeArrowheads="1"/>
                </p:cNvSpPr>
                <p:nvPr/>
              </p:nvSpPr>
              <p:spPr bwMode="auto">
                <a:xfrm>
                  <a:off x="2548" y="181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7" name="Rectangle 118"/>
                <p:cNvSpPr>
                  <a:spLocks noChangeArrowheads="1"/>
                </p:cNvSpPr>
                <p:nvPr/>
              </p:nvSpPr>
              <p:spPr bwMode="auto">
                <a:xfrm>
                  <a:off x="2548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2548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2548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0" name="Rectangle 121"/>
                <p:cNvSpPr>
                  <a:spLocks noChangeArrowheads="1"/>
                </p:cNvSpPr>
                <p:nvPr/>
              </p:nvSpPr>
              <p:spPr bwMode="auto">
                <a:xfrm>
                  <a:off x="2548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1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48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2" name="Rectangle 123"/>
                <p:cNvSpPr>
                  <a:spLocks noChangeArrowheads="1"/>
                </p:cNvSpPr>
                <p:nvPr/>
              </p:nvSpPr>
              <p:spPr bwMode="auto">
                <a:xfrm>
                  <a:off x="2548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3" name="Rectangle 124"/>
                <p:cNvSpPr>
                  <a:spLocks noChangeArrowheads="1"/>
                </p:cNvSpPr>
                <p:nvPr/>
              </p:nvSpPr>
              <p:spPr bwMode="auto">
                <a:xfrm>
                  <a:off x="2548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4" name="Rectangle 125"/>
                <p:cNvSpPr>
                  <a:spLocks noChangeArrowheads="1"/>
                </p:cNvSpPr>
                <p:nvPr/>
              </p:nvSpPr>
              <p:spPr bwMode="auto">
                <a:xfrm>
                  <a:off x="2548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5" name="Rectangle 126"/>
                <p:cNvSpPr>
                  <a:spLocks noChangeArrowheads="1"/>
                </p:cNvSpPr>
                <p:nvPr/>
              </p:nvSpPr>
              <p:spPr bwMode="auto">
                <a:xfrm>
                  <a:off x="2548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6" name="Rectangle 127"/>
                <p:cNvSpPr>
                  <a:spLocks noChangeArrowheads="1"/>
                </p:cNvSpPr>
                <p:nvPr/>
              </p:nvSpPr>
              <p:spPr bwMode="auto">
                <a:xfrm>
                  <a:off x="2548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7" name="Rectangle 128"/>
                <p:cNvSpPr>
                  <a:spLocks noChangeArrowheads="1"/>
                </p:cNvSpPr>
                <p:nvPr/>
              </p:nvSpPr>
              <p:spPr bwMode="auto">
                <a:xfrm>
                  <a:off x="2548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8" name="Rectangle 129"/>
                <p:cNvSpPr>
                  <a:spLocks noChangeArrowheads="1"/>
                </p:cNvSpPr>
                <p:nvPr/>
              </p:nvSpPr>
              <p:spPr bwMode="auto">
                <a:xfrm>
                  <a:off x="2548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9" name="Rectangle 130"/>
                <p:cNvSpPr>
                  <a:spLocks noChangeArrowheads="1"/>
                </p:cNvSpPr>
                <p:nvPr/>
              </p:nvSpPr>
              <p:spPr bwMode="auto">
                <a:xfrm>
                  <a:off x="2548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0" name="Rectangle 131"/>
                <p:cNvSpPr>
                  <a:spLocks noChangeArrowheads="1"/>
                </p:cNvSpPr>
                <p:nvPr/>
              </p:nvSpPr>
              <p:spPr bwMode="auto">
                <a:xfrm>
                  <a:off x="2548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1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48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2" name="Rectangle 133"/>
                <p:cNvSpPr>
                  <a:spLocks noChangeArrowheads="1"/>
                </p:cNvSpPr>
                <p:nvPr/>
              </p:nvSpPr>
              <p:spPr bwMode="auto">
                <a:xfrm>
                  <a:off x="2548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3" name="Rectangle 134"/>
                <p:cNvSpPr>
                  <a:spLocks noChangeArrowheads="1"/>
                </p:cNvSpPr>
                <p:nvPr/>
              </p:nvSpPr>
              <p:spPr bwMode="auto">
                <a:xfrm>
                  <a:off x="2548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4" name="Rectangle 135"/>
                <p:cNvSpPr>
                  <a:spLocks noChangeArrowheads="1"/>
                </p:cNvSpPr>
                <p:nvPr/>
              </p:nvSpPr>
              <p:spPr bwMode="auto">
                <a:xfrm>
                  <a:off x="2548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5" name="Rectangle 136"/>
                <p:cNvSpPr>
                  <a:spLocks noChangeArrowheads="1"/>
                </p:cNvSpPr>
                <p:nvPr/>
              </p:nvSpPr>
              <p:spPr bwMode="auto">
                <a:xfrm>
                  <a:off x="2548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6" name="Rectangle 137"/>
                <p:cNvSpPr>
                  <a:spLocks noChangeArrowheads="1"/>
                </p:cNvSpPr>
                <p:nvPr/>
              </p:nvSpPr>
              <p:spPr bwMode="auto">
                <a:xfrm>
                  <a:off x="2548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7" name="Rectangle 138"/>
                <p:cNvSpPr>
                  <a:spLocks noChangeArrowheads="1"/>
                </p:cNvSpPr>
                <p:nvPr/>
              </p:nvSpPr>
              <p:spPr bwMode="auto">
                <a:xfrm>
                  <a:off x="2548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8" name="Rectangle 139"/>
                <p:cNvSpPr>
                  <a:spLocks noChangeArrowheads="1"/>
                </p:cNvSpPr>
                <p:nvPr/>
              </p:nvSpPr>
              <p:spPr bwMode="auto">
                <a:xfrm>
                  <a:off x="2548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9" name="Rectangle 140"/>
                <p:cNvSpPr>
                  <a:spLocks noChangeArrowheads="1"/>
                </p:cNvSpPr>
                <p:nvPr/>
              </p:nvSpPr>
              <p:spPr bwMode="auto">
                <a:xfrm>
                  <a:off x="2548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0" name="Rectangle 141"/>
                <p:cNvSpPr>
                  <a:spLocks noChangeArrowheads="1"/>
                </p:cNvSpPr>
                <p:nvPr/>
              </p:nvSpPr>
              <p:spPr bwMode="auto">
                <a:xfrm>
                  <a:off x="2548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1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48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2" name="Rectangle 143"/>
                <p:cNvSpPr>
                  <a:spLocks noChangeArrowheads="1"/>
                </p:cNvSpPr>
                <p:nvPr/>
              </p:nvSpPr>
              <p:spPr bwMode="auto">
                <a:xfrm>
                  <a:off x="2548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3" name="Rectangle 144"/>
                <p:cNvSpPr>
                  <a:spLocks noChangeArrowheads="1"/>
                </p:cNvSpPr>
                <p:nvPr/>
              </p:nvSpPr>
              <p:spPr bwMode="auto">
                <a:xfrm>
                  <a:off x="2548" y="83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4" name="Rectangle 145"/>
                <p:cNvSpPr>
                  <a:spLocks noChangeArrowheads="1"/>
                </p:cNvSpPr>
                <p:nvPr/>
              </p:nvSpPr>
              <p:spPr bwMode="auto">
                <a:xfrm>
                  <a:off x="2548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5" name="Rectangle 146"/>
                <p:cNvSpPr>
                  <a:spLocks noChangeArrowheads="1"/>
                </p:cNvSpPr>
                <p:nvPr/>
              </p:nvSpPr>
              <p:spPr bwMode="auto">
                <a:xfrm>
                  <a:off x="2548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6" name="Rectangle 147"/>
                <p:cNvSpPr>
                  <a:spLocks noChangeArrowheads="1"/>
                </p:cNvSpPr>
                <p:nvPr/>
              </p:nvSpPr>
              <p:spPr bwMode="auto">
                <a:xfrm>
                  <a:off x="2548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7" name="Rectangle 148"/>
                <p:cNvSpPr>
                  <a:spLocks noChangeArrowheads="1"/>
                </p:cNvSpPr>
                <p:nvPr/>
              </p:nvSpPr>
              <p:spPr bwMode="auto">
                <a:xfrm>
                  <a:off x="2584" y="185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8" name="Rectangle 149"/>
                <p:cNvSpPr>
                  <a:spLocks noChangeArrowheads="1"/>
                </p:cNvSpPr>
                <p:nvPr/>
              </p:nvSpPr>
              <p:spPr bwMode="auto">
                <a:xfrm>
                  <a:off x="2584" y="181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9" name="Rectangle 150"/>
                <p:cNvSpPr>
                  <a:spLocks noChangeArrowheads="1"/>
                </p:cNvSpPr>
                <p:nvPr/>
              </p:nvSpPr>
              <p:spPr bwMode="auto">
                <a:xfrm>
                  <a:off x="2584" y="177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0" name="Rectangle 151"/>
                <p:cNvSpPr>
                  <a:spLocks noChangeArrowheads="1"/>
                </p:cNvSpPr>
                <p:nvPr/>
              </p:nvSpPr>
              <p:spPr bwMode="auto">
                <a:xfrm>
                  <a:off x="2584" y="174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1" name="Rectangle 152"/>
                <p:cNvSpPr>
                  <a:spLocks noChangeArrowheads="1"/>
                </p:cNvSpPr>
                <p:nvPr/>
              </p:nvSpPr>
              <p:spPr bwMode="auto">
                <a:xfrm>
                  <a:off x="2584" y="170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2" name="Rectangle 153"/>
                <p:cNvSpPr>
                  <a:spLocks noChangeArrowheads="1"/>
                </p:cNvSpPr>
                <p:nvPr/>
              </p:nvSpPr>
              <p:spPr bwMode="auto">
                <a:xfrm>
                  <a:off x="2584" y="166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3" name="Rectangle 154"/>
                <p:cNvSpPr>
                  <a:spLocks noChangeArrowheads="1"/>
                </p:cNvSpPr>
                <p:nvPr/>
              </p:nvSpPr>
              <p:spPr bwMode="auto">
                <a:xfrm>
                  <a:off x="2584" y="163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4" name="Rectangle 155"/>
                <p:cNvSpPr>
                  <a:spLocks noChangeArrowheads="1"/>
                </p:cNvSpPr>
                <p:nvPr/>
              </p:nvSpPr>
              <p:spPr bwMode="auto">
                <a:xfrm>
                  <a:off x="2584" y="159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5" name="Rectangle 156"/>
                <p:cNvSpPr>
                  <a:spLocks noChangeArrowheads="1"/>
                </p:cNvSpPr>
                <p:nvPr/>
              </p:nvSpPr>
              <p:spPr bwMode="auto">
                <a:xfrm>
                  <a:off x="2584" y="156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6" name="Rectangle 157"/>
                <p:cNvSpPr>
                  <a:spLocks noChangeArrowheads="1"/>
                </p:cNvSpPr>
                <p:nvPr/>
              </p:nvSpPr>
              <p:spPr bwMode="auto">
                <a:xfrm>
                  <a:off x="2584" y="152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7" name="Rectangle 158"/>
                <p:cNvSpPr>
                  <a:spLocks noChangeArrowheads="1"/>
                </p:cNvSpPr>
                <p:nvPr/>
              </p:nvSpPr>
              <p:spPr bwMode="auto">
                <a:xfrm>
                  <a:off x="2584" y="148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8" name="Rectangle 159"/>
                <p:cNvSpPr>
                  <a:spLocks noChangeArrowheads="1"/>
                </p:cNvSpPr>
                <p:nvPr/>
              </p:nvSpPr>
              <p:spPr bwMode="auto">
                <a:xfrm>
                  <a:off x="2584" y="145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9" name="Rectangle 160"/>
                <p:cNvSpPr>
                  <a:spLocks noChangeArrowheads="1"/>
                </p:cNvSpPr>
                <p:nvPr/>
              </p:nvSpPr>
              <p:spPr bwMode="auto">
                <a:xfrm>
                  <a:off x="2584" y="141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0" name="Rectangle 161"/>
                <p:cNvSpPr>
                  <a:spLocks noChangeArrowheads="1"/>
                </p:cNvSpPr>
                <p:nvPr/>
              </p:nvSpPr>
              <p:spPr bwMode="auto">
                <a:xfrm>
                  <a:off x="2584" y="138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1" name="Rectangle 162"/>
                <p:cNvSpPr>
                  <a:spLocks noChangeArrowheads="1"/>
                </p:cNvSpPr>
                <p:nvPr/>
              </p:nvSpPr>
              <p:spPr bwMode="auto">
                <a:xfrm>
                  <a:off x="2584" y="134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2" name="Rectangle 163"/>
                <p:cNvSpPr>
                  <a:spLocks noChangeArrowheads="1"/>
                </p:cNvSpPr>
                <p:nvPr/>
              </p:nvSpPr>
              <p:spPr bwMode="auto">
                <a:xfrm>
                  <a:off x="2584" y="130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3" name="Rectangle 164"/>
                <p:cNvSpPr>
                  <a:spLocks noChangeArrowheads="1"/>
                </p:cNvSpPr>
                <p:nvPr/>
              </p:nvSpPr>
              <p:spPr bwMode="auto">
                <a:xfrm>
                  <a:off x="2584" y="126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4" name="Rectangle 165"/>
                <p:cNvSpPr>
                  <a:spLocks noChangeArrowheads="1"/>
                </p:cNvSpPr>
                <p:nvPr/>
              </p:nvSpPr>
              <p:spPr bwMode="auto">
                <a:xfrm>
                  <a:off x="2584" y="123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5" name="Rectangle 166"/>
                <p:cNvSpPr>
                  <a:spLocks noChangeArrowheads="1"/>
                </p:cNvSpPr>
                <p:nvPr/>
              </p:nvSpPr>
              <p:spPr bwMode="auto">
                <a:xfrm>
                  <a:off x="2584" y="119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6" name="Rectangle 167"/>
                <p:cNvSpPr>
                  <a:spLocks noChangeArrowheads="1"/>
                </p:cNvSpPr>
                <p:nvPr/>
              </p:nvSpPr>
              <p:spPr bwMode="auto">
                <a:xfrm>
                  <a:off x="2584" y="115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7" name="Rectangle 168"/>
                <p:cNvSpPr>
                  <a:spLocks noChangeArrowheads="1"/>
                </p:cNvSpPr>
                <p:nvPr/>
              </p:nvSpPr>
              <p:spPr bwMode="auto">
                <a:xfrm>
                  <a:off x="2584" y="112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8" name="Rectangle 169"/>
                <p:cNvSpPr>
                  <a:spLocks noChangeArrowheads="1"/>
                </p:cNvSpPr>
                <p:nvPr/>
              </p:nvSpPr>
              <p:spPr bwMode="auto">
                <a:xfrm>
                  <a:off x="2584" y="108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9" name="Rectangle 170"/>
                <p:cNvSpPr>
                  <a:spLocks noChangeArrowheads="1"/>
                </p:cNvSpPr>
                <p:nvPr/>
              </p:nvSpPr>
              <p:spPr bwMode="auto">
                <a:xfrm>
                  <a:off x="2584" y="105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0" name="Rectangle 171"/>
                <p:cNvSpPr>
                  <a:spLocks noChangeArrowheads="1"/>
                </p:cNvSpPr>
                <p:nvPr/>
              </p:nvSpPr>
              <p:spPr bwMode="auto">
                <a:xfrm>
                  <a:off x="2584" y="101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1" name="Rectangle 172"/>
                <p:cNvSpPr>
                  <a:spLocks noChangeArrowheads="1"/>
                </p:cNvSpPr>
                <p:nvPr/>
              </p:nvSpPr>
              <p:spPr bwMode="auto">
                <a:xfrm>
                  <a:off x="2584" y="97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2" name="Rectangle 173"/>
                <p:cNvSpPr>
                  <a:spLocks noChangeArrowheads="1"/>
                </p:cNvSpPr>
                <p:nvPr/>
              </p:nvSpPr>
              <p:spPr bwMode="auto">
                <a:xfrm>
                  <a:off x="2584" y="94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3" name="Rectangle 174"/>
                <p:cNvSpPr>
                  <a:spLocks noChangeArrowheads="1"/>
                </p:cNvSpPr>
                <p:nvPr/>
              </p:nvSpPr>
              <p:spPr bwMode="auto">
                <a:xfrm>
                  <a:off x="2584" y="90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4" name="Rectangle 175"/>
                <p:cNvSpPr>
                  <a:spLocks noChangeArrowheads="1"/>
                </p:cNvSpPr>
                <p:nvPr/>
              </p:nvSpPr>
              <p:spPr bwMode="auto">
                <a:xfrm>
                  <a:off x="2584" y="87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5" name="Rectangle 176"/>
                <p:cNvSpPr>
                  <a:spLocks noChangeArrowheads="1"/>
                </p:cNvSpPr>
                <p:nvPr/>
              </p:nvSpPr>
              <p:spPr bwMode="auto">
                <a:xfrm>
                  <a:off x="2584" y="83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6" name="Rectangle 177"/>
                <p:cNvSpPr>
                  <a:spLocks noChangeArrowheads="1"/>
                </p:cNvSpPr>
                <p:nvPr/>
              </p:nvSpPr>
              <p:spPr bwMode="auto">
                <a:xfrm>
                  <a:off x="2584" y="800"/>
                  <a:ext cx="35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7" name="Rectangle 178"/>
                <p:cNvSpPr>
                  <a:spLocks noChangeArrowheads="1"/>
                </p:cNvSpPr>
                <p:nvPr/>
              </p:nvSpPr>
              <p:spPr bwMode="auto">
                <a:xfrm>
                  <a:off x="2584" y="758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8" name="Rectangle 179"/>
                <p:cNvSpPr>
                  <a:spLocks noChangeArrowheads="1"/>
                </p:cNvSpPr>
                <p:nvPr/>
              </p:nvSpPr>
              <p:spPr bwMode="auto">
                <a:xfrm>
                  <a:off x="2584" y="722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9" name="Rectangle 180"/>
                <p:cNvSpPr>
                  <a:spLocks noChangeArrowheads="1"/>
                </p:cNvSpPr>
                <p:nvPr/>
              </p:nvSpPr>
              <p:spPr bwMode="auto">
                <a:xfrm>
                  <a:off x="2619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0" name="Rectangle 181"/>
                <p:cNvSpPr>
                  <a:spLocks noChangeArrowheads="1"/>
                </p:cNvSpPr>
                <p:nvPr/>
              </p:nvSpPr>
              <p:spPr bwMode="auto">
                <a:xfrm>
                  <a:off x="2619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1" name="Rectangle 182"/>
                <p:cNvSpPr>
                  <a:spLocks noChangeArrowheads="1"/>
                </p:cNvSpPr>
                <p:nvPr/>
              </p:nvSpPr>
              <p:spPr bwMode="auto">
                <a:xfrm>
                  <a:off x="2619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2" name="Rectangle 183"/>
                <p:cNvSpPr>
                  <a:spLocks noChangeArrowheads="1"/>
                </p:cNvSpPr>
                <p:nvPr/>
              </p:nvSpPr>
              <p:spPr bwMode="auto">
                <a:xfrm>
                  <a:off x="2619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3" name="Rectangle 184"/>
                <p:cNvSpPr>
                  <a:spLocks noChangeArrowheads="1"/>
                </p:cNvSpPr>
                <p:nvPr/>
              </p:nvSpPr>
              <p:spPr bwMode="auto">
                <a:xfrm>
                  <a:off x="2619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4" name="Rectangle 185"/>
                <p:cNvSpPr>
                  <a:spLocks noChangeArrowheads="1"/>
                </p:cNvSpPr>
                <p:nvPr/>
              </p:nvSpPr>
              <p:spPr bwMode="auto">
                <a:xfrm>
                  <a:off x="2619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5" name="Rectangle 186"/>
                <p:cNvSpPr>
                  <a:spLocks noChangeArrowheads="1"/>
                </p:cNvSpPr>
                <p:nvPr/>
              </p:nvSpPr>
              <p:spPr bwMode="auto">
                <a:xfrm>
                  <a:off x="2619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6" name="Rectangle 187"/>
                <p:cNvSpPr>
                  <a:spLocks noChangeArrowheads="1"/>
                </p:cNvSpPr>
                <p:nvPr/>
              </p:nvSpPr>
              <p:spPr bwMode="auto">
                <a:xfrm>
                  <a:off x="2619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7" name="Rectangle 188"/>
                <p:cNvSpPr>
                  <a:spLocks noChangeArrowheads="1"/>
                </p:cNvSpPr>
                <p:nvPr/>
              </p:nvSpPr>
              <p:spPr bwMode="auto">
                <a:xfrm>
                  <a:off x="2619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8" name="Rectangle 189"/>
                <p:cNvSpPr>
                  <a:spLocks noChangeArrowheads="1"/>
                </p:cNvSpPr>
                <p:nvPr/>
              </p:nvSpPr>
              <p:spPr bwMode="auto">
                <a:xfrm>
                  <a:off x="2619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9" name="Rectangle 190"/>
                <p:cNvSpPr>
                  <a:spLocks noChangeArrowheads="1"/>
                </p:cNvSpPr>
                <p:nvPr/>
              </p:nvSpPr>
              <p:spPr bwMode="auto">
                <a:xfrm>
                  <a:off x="2619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0" name="Rectangle 191"/>
                <p:cNvSpPr>
                  <a:spLocks noChangeArrowheads="1"/>
                </p:cNvSpPr>
                <p:nvPr/>
              </p:nvSpPr>
              <p:spPr bwMode="auto">
                <a:xfrm>
                  <a:off x="2619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1" name="Rectangle 192"/>
                <p:cNvSpPr>
                  <a:spLocks noChangeArrowheads="1"/>
                </p:cNvSpPr>
                <p:nvPr/>
              </p:nvSpPr>
              <p:spPr bwMode="auto">
                <a:xfrm>
                  <a:off x="2619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2" name="Rectangle 193"/>
                <p:cNvSpPr>
                  <a:spLocks noChangeArrowheads="1"/>
                </p:cNvSpPr>
                <p:nvPr/>
              </p:nvSpPr>
              <p:spPr bwMode="auto">
                <a:xfrm>
                  <a:off x="2619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3" name="Rectangle 194"/>
                <p:cNvSpPr>
                  <a:spLocks noChangeArrowheads="1"/>
                </p:cNvSpPr>
                <p:nvPr/>
              </p:nvSpPr>
              <p:spPr bwMode="auto">
                <a:xfrm>
                  <a:off x="2619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4" name="Rectangle 195"/>
                <p:cNvSpPr>
                  <a:spLocks noChangeArrowheads="1"/>
                </p:cNvSpPr>
                <p:nvPr/>
              </p:nvSpPr>
              <p:spPr bwMode="auto">
                <a:xfrm>
                  <a:off x="2619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5" name="Rectangle 196"/>
                <p:cNvSpPr>
                  <a:spLocks noChangeArrowheads="1"/>
                </p:cNvSpPr>
                <p:nvPr/>
              </p:nvSpPr>
              <p:spPr bwMode="auto">
                <a:xfrm>
                  <a:off x="2619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6" name="Rectangle 197"/>
                <p:cNvSpPr>
                  <a:spLocks noChangeArrowheads="1"/>
                </p:cNvSpPr>
                <p:nvPr/>
              </p:nvSpPr>
              <p:spPr bwMode="auto">
                <a:xfrm>
                  <a:off x="2619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7" name="Rectangle 198"/>
                <p:cNvSpPr>
                  <a:spLocks noChangeArrowheads="1"/>
                </p:cNvSpPr>
                <p:nvPr/>
              </p:nvSpPr>
              <p:spPr bwMode="auto">
                <a:xfrm>
                  <a:off x="2619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8" name="Rectangle 199"/>
                <p:cNvSpPr>
                  <a:spLocks noChangeArrowheads="1"/>
                </p:cNvSpPr>
                <p:nvPr/>
              </p:nvSpPr>
              <p:spPr bwMode="auto">
                <a:xfrm>
                  <a:off x="2619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9" name="Rectangle 200"/>
                <p:cNvSpPr>
                  <a:spLocks noChangeArrowheads="1"/>
                </p:cNvSpPr>
                <p:nvPr/>
              </p:nvSpPr>
              <p:spPr bwMode="auto">
                <a:xfrm>
                  <a:off x="2619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0" name="Rectangle 201"/>
                <p:cNvSpPr>
                  <a:spLocks noChangeArrowheads="1"/>
                </p:cNvSpPr>
                <p:nvPr/>
              </p:nvSpPr>
              <p:spPr bwMode="auto">
                <a:xfrm>
                  <a:off x="2619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1" name="Rectangle 202"/>
                <p:cNvSpPr>
                  <a:spLocks noChangeArrowheads="1"/>
                </p:cNvSpPr>
                <p:nvPr/>
              </p:nvSpPr>
              <p:spPr bwMode="auto">
                <a:xfrm>
                  <a:off x="2619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2" name="Rectangle 203"/>
                <p:cNvSpPr>
                  <a:spLocks noChangeArrowheads="1"/>
                </p:cNvSpPr>
                <p:nvPr/>
              </p:nvSpPr>
              <p:spPr bwMode="auto">
                <a:xfrm>
                  <a:off x="2619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3" name="Rectangle 204"/>
                <p:cNvSpPr>
                  <a:spLocks noChangeArrowheads="1"/>
                </p:cNvSpPr>
                <p:nvPr/>
              </p:nvSpPr>
              <p:spPr bwMode="auto">
                <a:xfrm>
                  <a:off x="2619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4" name="Rectangle 205"/>
                <p:cNvSpPr>
                  <a:spLocks noChangeArrowheads="1"/>
                </p:cNvSpPr>
                <p:nvPr/>
              </p:nvSpPr>
              <p:spPr bwMode="auto">
                <a:xfrm>
                  <a:off x="2619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5" name="Rectangle 206"/>
                <p:cNvSpPr>
                  <a:spLocks noChangeArrowheads="1"/>
                </p:cNvSpPr>
                <p:nvPr/>
              </p:nvSpPr>
              <p:spPr bwMode="auto">
                <a:xfrm>
                  <a:off x="2619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6" name="Rectangle 207"/>
                <p:cNvSpPr>
                  <a:spLocks noChangeArrowheads="1"/>
                </p:cNvSpPr>
                <p:nvPr/>
              </p:nvSpPr>
              <p:spPr bwMode="auto">
                <a:xfrm>
                  <a:off x="2619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7" name="Rectangle 208"/>
                <p:cNvSpPr>
                  <a:spLocks noChangeArrowheads="1"/>
                </p:cNvSpPr>
                <p:nvPr/>
              </p:nvSpPr>
              <p:spPr bwMode="auto">
                <a:xfrm>
                  <a:off x="2619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8" name="Rectangle 209"/>
                <p:cNvSpPr>
                  <a:spLocks noChangeArrowheads="1"/>
                </p:cNvSpPr>
                <p:nvPr/>
              </p:nvSpPr>
              <p:spPr bwMode="auto">
                <a:xfrm>
                  <a:off x="2619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9" name="Rectangle 210"/>
                <p:cNvSpPr>
                  <a:spLocks noChangeArrowheads="1"/>
                </p:cNvSpPr>
                <p:nvPr/>
              </p:nvSpPr>
              <p:spPr bwMode="auto">
                <a:xfrm>
                  <a:off x="2619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0" name="Rectangle 211"/>
                <p:cNvSpPr>
                  <a:spLocks noChangeArrowheads="1"/>
                </p:cNvSpPr>
                <p:nvPr/>
              </p:nvSpPr>
              <p:spPr bwMode="auto">
                <a:xfrm>
                  <a:off x="2619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1" name="Rectangle 212"/>
                <p:cNvSpPr>
                  <a:spLocks noChangeArrowheads="1"/>
                </p:cNvSpPr>
                <p:nvPr/>
              </p:nvSpPr>
              <p:spPr bwMode="auto">
                <a:xfrm>
                  <a:off x="2655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2" name="Rectangle 213"/>
                <p:cNvSpPr>
                  <a:spLocks noChangeArrowheads="1"/>
                </p:cNvSpPr>
                <p:nvPr/>
              </p:nvSpPr>
              <p:spPr bwMode="auto">
                <a:xfrm>
                  <a:off x="2655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3" name="Rectangle 214"/>
                <p:cNvSpPr>
                  <a:spLocks noChangeArrowheads="1"/>
                </p:cNvSpPr>
                <p:nvPr/>
              </p:nvSpPr>
              <p:spPr bwMode="auto">
                <a:xfrm>
                  <a:off x="2655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4" name="Rectangle 215"/>
                <p:cNvSpPr>
                  <a:spLocks noChangeArrowheads="1"/>
                </p:cNvSpPr>
                <p:nvPr/>
              </p:nvSpPr>
              <p:spPr bwMode="auto">
                <a:xfrm>
                  <a:off x="2655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5" name="Rectangle 216"/>
                <p:cNvSpPr>
                  <a:spLocks noChangeArrowheads="1"/>
                </p:cNvSpPr>
                <p:nvPr/>
              </p:nvSpPr>
              <p:spPr bwMode="auto">
                <a:xfrm>
                  <a:off x="2655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6" name="Rectangle 217"/>
                <p:cNvSpPr>
                  <a:spLocks noChangeArrowheads="1"/>
                </p:cNvSpPr>
                <p:nvPr/>
              </p:nvSpPr>
              <p:spPr bwMode="auto">
                <a:xfrm>
                  <a:off x="2655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7" name="Rectangle 218"/>
                <p:cNvSpPr>
                  <a:spLocks noChangeArrowheads="1"/>
                </p:cNvSpPr>
                <p:nvPr/>
              </p:nvSpPr>
              <p:spPr bwMode="auto">
                <a:xfrm>
                  <a:off x="2655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9" name="Group 219"/>
              <p:cNvGrpSpPr>
                <a:grpSpLocks/>
              </p:cNvGrpSpPr>
              <p:nvPr/>
            </p:nvGrpSpPr>
            <p:grpSpPr bwMode="auto">
              <a:xfrm>
                <a:off x="2655" y="722"/>
                <a:ext cx="252" cy="1169"/>
                <a:chOff x="2655" y="722"/>
                <a:chExt cx="252" cy="1169"/>
              </a:xfrm>
            </p:grpSpPr>
            <p:sp>
              <p:nvSpPr>
                <p:cNvPr id="63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655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655" y="156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655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655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655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655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655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5" name="Rectangle 227"/>
                <p:cNvSpPr>
                  <a:spLocks noChangeArrowheads="1"/>
                </p:cNvSpPr>
                <p:nvPr/>
              </p:nvSpPr>
              <p:spPr bwMode="auto">
                <a:xfrm>
                  <a:off x="2655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6" name="Rectangle 228"/>
                <p:cNvSpPr>
                  <a:spLocks noChangeArrowheads="1"/>
                </p:cNvSpPr>
                <p:nvPr/>
              </p:nvSpPr>
              <p:spPr bwMode="auto">
                <a:xfrm>
                  <a:off x="2655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7" name="Rectangle 229"/>
                <p:cNvSpPr>
                  <a:spLocks noChangeArrowheads="1"/>
                </p:cNvSpPr>
                <p:nvPr/>
              </p:nvSpPr>
              <p:spPr bwMode="auto">
                <a:xfrm>
                  <a:off x="2655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8" name="Rectangle 230"/>
                <p:cNvSpPr>
                  <a:spLocks noChangeArrowheads="1"/>
                </p:cNvSpPr>
                <p:nvPr/>
              </p:nvSpPr>
              <p:spPr bwMode="auto">
                <a:xfrm>
                  <a:off x="2655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9" name="Rectangle 231"/>
                <p:cNvSpPr>
                  <a:spLocks noChangeArrowheads="1"/>
                </p:cNvSpPr>
                <p:nvPr/>
              </p:nvSpPr>
              <p:spPr bwMode="auto">
                <a:xfrm>
                  <a:off x="2655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655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1" name="Rectangle 233"/>
                <p:cNvSpPr>
                  <a:spLocks noChangeArrowheads="1"/>
                </p:cNvSpPr>
                <p:nvPr/>
              </p:nvSpPr>
              <p:spPr bwMode="auto">
                <a:xfrm>
                  <a:off x="2655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2" name="Rectangle 234"/>
                <p:cNvSpPr>
                  <a:spLocks noChangeArrowheads="1"/>
                </p:cNvSpPr>
                <p:nvPr/>
              </p:nvSpPr>
              <p:spPr bwMode="auto">
                <a:xfrm>
                  <a:off x="2655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3" name="Rectangle 235"/>
                <p:cNvSpPr>
                  <a:spLocks noChangeArrowheads="1"/>
                </p:cNvSpPr>
                <p:nvPr/>
              </p:nvSpPr>
              <p:spPr bwMode="auto">
                <a:xfrm>
                  <a:off x="2655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4" name="Rectangle 236"/>
                <p:cNvSpPr>
                  <a:spLocks noChangeArrowheads="1"/>
                </p:cNvSpPr>
                <p:nvPr/>
              </p:nvSpPr>
              <p:spPr bwMode="auto">
                <a:xfrm>
                  <a:off x="2655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655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6" name="Rectangle 238"/>
                <p:cNvSpPr>
                  <a:spLocks noChangeArrowheads="1"/>
                </p:cNvSpPr>
                <p:nvPr/>
              </p:nvSpPr>
              <p:spPr bwMode="auto">
                <a:xfrm>
                  <a:off x="2655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7" name="Rectangle 239"/>
                <p:cNvSpPr>
                  <a:spLocks noChangeArrowheads="1"/>
                </p:cNvSpPr>
                <p:nvPr/>
              </p:nvSpPr>
              <p:spPr bwMode="auto">
                <a:xfrm>
                  <a:off x="2655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8" name="Rectangle 240"/>
                <p:cNvSpPr>
                  <a:spLocks noChangeArrowheads="1"/>
                </p:cNvSpPr>
                <p:nvPr/>
              </p:nvSpPr>
              <p:spPr bwMode="auto">
                <a:xfrm>
                  <a:off x="2655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655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0" name="Rectangle 242"/>
                <p:cNvSpPr>
                  <a:spLocks noChangeArrowheads="1"/>
                </p:cNvSpPr>
                <p:nvPr/>
              </p:nvSpPr>
              <p:spPr bwMode="auto">
                <a:xfrm>
                  <a:off x="2655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655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2" name="Rectangle 244"/>
                <p:cNvSpPr>
                  <a:spLocks noChangeArrowheads="1"/>
                </p:cNvSpPr>
                <p:nvPr/>
              </p:nvSpPr>
              <p:spPr bwMode="auto">
                <a:xfrm>
                  <a:off x="2655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3" name="Rectangle 245"/>
                <p:cNvSpPr>
                  <a:spLocks noChangeArrowheads="1"/>
                </p:cNvSpPr>
                <p:nvPr/>
              </p:nvSpPr>
              <p:spPr bwMode="auto">
                <a:xfrm>
                  <a:off x="2691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4" name="Rectangle 246"/>
                <p:cNvSpPr>
                  <a:spLocks noChangeArrowheads="1"/>
                </p:cNvSpPr>
                <p:nvPr/>
              </p:nvSpPr>
              <p:spPr bwMode="auto">
                <a:xfrm>
                  <a:off x="2691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5" name="Rectangle 247"/>
                <p:cNvSpPr>
                  <a:spLocks noChangeArrowheads="1"/>
                </p:cNvSpPr>
                <p:nvPr/>
              </p:nvSpPr>
              <p:spPr bwMode="auto">
                <a:xfrm>
                  <a:off x="2691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6" name="Rectangle 248"/>
                <p:cNvSpPr>
                  <a:spLocks noChangeArrowheads="1"/>
                </p:cNvSpPr>
                <p:nvPr/>
              </p:nvSpPr>
              <p:spPr bwMode="auto">
                <a:xfrm>
                  <a:off x="2691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7" name="Rectangle 249"/>
                <p:cNvSpPr>
                  <a:spLocks noChangeArrowheads="1"/>
                </p:cNvSpPr>
                <p:nvPr/>
              </p:nvSpPr>
              <p:spPr bwMode="auto">
                <a:xfrm>
                  <a:off x="2691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8" name="Rectangle 250"/>
                <p:cNvSpPr>
                  <a:spLocks noChangeArrowheads="1"/>
                </p:cNvSpPr>
                <p:nvPr/>
              </p:nvSpPr>
              <p:spPr bwMode="auto">
                <a:xfrm>
                  <a:off x="2691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9" name="Rectangle 251"/>
                <p:cNvSpPr>
                  <a:spLocks noChangeArrowheads="1"/>
                </p:cNvSpPr>
                <p:nvPr/>
              </p:nvSpPr>
              <p:spPr bwMode="auto">
                <a:xfrm>
                  <a:off x="2691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0" name="Rectangle 252"/>
                <p:cNvSpPr>
                  <a:spLocks noChangeArrowheads="1"/>
                </p:cNvSpPr>
                <p:nvPr/>
              </p:nvSpPr>
              <p:spPr bwMode="auto">
                <a:xfrm>
                  <a:off x="2691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1" name="Rectangle 253"/>
                <p:cNvSpPr>
                  <a:spLocks noChangeArrowheads="1"/>
                </p:cNvSpPr>
                <p:nvPr/>
              </p:nvSpPr>
              <p:spPr bwMode="auto">
                <a:xfrm>
                  <a:off x="2691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691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691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691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691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691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691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691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9" name="Rectangle 261"/>
                <p:cNvSpPr>
                  <a:spLocks noChangeArrowheads="1"/>
                </p:cNvSpPr>
                <p:nvPr/>
              </p:nvSpPr>
              <p:spPr bwMode="auto">
                <a:xfrm>
                  <a:off x="2691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0" name="Rectangle 262"/>
                <p:cNvSpPr>
                  <a:spLocks noChangeArrowheads="1"/>
                </p:cNvSpPr>
                <p:nvPr/>
              </p:nvSpPr>
              <p:spPr bwMode="auto">
                <a:xfrm>
                  <a:off x="2691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1" name="Rectangle 263"/>
                <p:cNvSpPr>
                  <a:spLocks noChangeArrowheads="1"/>
                </p:cNvSpPr>
                <p:nvPr/>
              </p:nvSpPr>
              <p:spPr bwMode="auto">
                <a:xfrm>
                  <a:off x="2691" y="119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2" name="Rectangle 264"/>
                <p:cNvSpPr>
                  <a:spLocks noChangeArrowheads="1"/>
                </p:cNvSpPr>
                <p:nvPr/>
              </p:nvSpPr>
              <p:spPr bwMode="auto">
                <a:xfrm>
                  <a:off x="2691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3" name="Rectangle 265"/>
                <p:cNvSpPr>
                  <a:spLocks noChangeArrowheads="1"/>
                </p:cNvSpPr>
                <p:nvPr/>
              </p:nvSpPr>
              <p:spPr bwMode="auto">
                <a:xfrm>
                  <a:off x="2691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4" name="Rectangle 266"/>
                <p:cNvSpPr>
                  <a:spLocks noChangeArrowheads="1"/>
                </p:cNvSpPr>
                <p:nvPr/>
              </p:nvSpPr>
              <p:spPr bwMode="auto">
                <a:xfrm>
                  <a:off x="2691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5" name="Rectangle 267"/>
                <p:cNvSpPr>
                  <a:spLocks noChangeArrowheads="1"/>
                </p:cNvSpPr>
                <p:nvPr/>
              </p:nvSpPr>
              <p:spPr bwMode="auto">
                <a:xfrm>
                  <a:off x="2691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6" name="Rectangle 268"/>
                <p:cNvSpPr>
                  <a:spLocks noChangeArrowheads="1"/>
                </p:cNvSpPr>
                <p:nvPr/>
              </p:nvSpPr>
              <p:spPr bwMode="auto">
                <a:xfrm>
                  <a:off x="2691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7" name="Rectangle 269"/>
                <p:cNvSpPr>
                  <a:spLocks noChangeArrowheads="1"/>
                </p:cNvSpPr>
                <p:nvPr/>
              </p:nvSpPr>
              <p:spPr bwMode="auto">
                <a:xfrm>
                  <a:off x="2691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8" name="Rectangle 270"/>
                <p:cNvSpPr>
                  <a:spLocks noChangeArrowheads="1"/>
                </p:cNvSpPr>
                <p:nvPr/>
              </p:nvSpPr>
              <p:spPr bwMode="auto">
                <a:xfrm>
                  <a:off x="2691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9" name="Rectangle 271"/>
                <p:cNvSpPr>
                  <a:spLocks noChangeArrowheads="1"/>
                </p:cNvSpPr>
                <p:nvPr/>
              </p:nvSpPr>
              <p:spPr bwMode="auto">
                <a:xfrm>
                  <a:off x="2691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691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691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2" name="Rectangle 274"/>
                <p:cNvSpPr>
                  <a:spLocks noChangeArrowheads="1"/>
                </p:cNvSpPr>
                <p:nvPr/>
              </p:nvSpPr>
              <p:spPr bwMode="auto">
                <a:xfrm>
                  <a:off x="2691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3" name="Rectangle 275"/>
                <p:cNvSpPr>
                  <a:spLocks noChangeArrowheads="1"/>
                </p:cNvSpPr>
                <p:nvPr/>
              </p:nvSpPr>
              <p:spPr bwMode="auto">
                <a:xfrm>
                  <a:off x="2691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4" name="Rectangle 276"/>
                <p:cNvSpPr>
                  <a:spLocks noChangeArrowheads="1"/>
                </p:cNvSpPr>
                <p:nvPr/>
              </p:nvSpPr>
              <p:spPr bwMode="auto">
                <a:xfrm>
                  <a:off x="2691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5" name="Rectangle 277"/>
                <p:cNvSpPr>
                  <a:spLocks noChangeArrowheads="1"/>
                </p:cNvSpPr>
                <p:nvPr/>
              </p:nvSpPr>
              <p:spPr bwMode="auto">
                <a:xfrm>
                  <a:off x="2727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6" name="Rectangle 278"/>
                <p:cNvSpPr>
                  <a:spLocks noChangeArrowheads="1"/>
                </p:cNvSpPr>
                <p:nvPr/>
              </p:nvSpPr>
              <p:spPr bwMode="auto">
                <a:xfrm>
                  <a:off x="2727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7" name="Rectangle 279"/>
                <p:cNvSpPr>
                  <a:spLocks noChangeArrowheads="1"/>
                </p:cNvSpPr>
                <p:nvPr/>
              </p:nvSpPr>
              <p:spPr bwMode="auto">
                <a:xfrm>
                  <a:off x="2727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8" name="Rectangle 280"/>
                <p:cNvSpPr>
                  <a:spLocks noChangeArrowheads="1"/>
                </p:cNvSpPr>
                <p:nvPr/>
              </p:nvSpPr>
              <p:spPr bwMode="auto">
                <a:xfrm>
                  <a:off x="2727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9" name="Rectangle 281"/>
                <p:cNvSpPr>
                  <a:spLocks noChangeArrowheads="1"/>
                </p:cNvSpPr>
                <p:nvPr/>
              </p:nvSpPr>
              <p:spPr bwMode="auto">
                <a:xfrm>
                  <a:off x="2727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0" name="Rectangle 282"/>
                <p:cNvSpPr>
                  <a:spLocks noChangeArrowheads="1"/>
                </p:cNvSpPr>
                <p:nvPr/>
              </p:nvSpPr>
              <p:spPr bwMode="auto">
                <a:xfrm>
                  <a:off x="2727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1" name="Rectangle 283"/>
                <p:cNvSpPr>
                  <a:spLocks noChangeArrowheads="1"/>
                </p:cNvSpPr>
                <p:nvPr/>
              </p:nvSpPr>
              <p:spPr bwMode="auto">
                <a:xfrm>
                  <a:off x="2727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2" name="Rectangle 284"/>
                <p:cNvSpPr>
                  <a:spLocks noChangeArrowheads="1"/>
                </p:cNvSpPr>
                <p:nvPr/>
              </p:nvSpPr>
              <p:spPr bwMode="auto">
                <a:xfrm>
                  <a:off x="2727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3" name="Rectangle 285"/>
                <p:cNvSpPr>
                  <a:spLocks noChangeArrowheads="1"/>
                </p:cNvSpPr>
                <p:nvPr/>
              </p:nvSpPr>
              <p:spPr bwMode="auto">
                <a:xfrm>
                  <a:off x="2727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4" name="Rectangle 286"/>
                <p:cNvSpPr>
                  <a:spLocks noChangeArrowheads="1"/>
                </p:cNvSpPr>
                <p:nvPr/>
              </p:nvSpPr>
              <p:spPr bwMode="auto">
                <a:xfrm>
                  <a:off x="2727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5" name="Rectangle 287"/>
                <p:cNvSpPr>
                  <a:spLocks noChangeArrowheads="1"/>
                </p:cNvSpPr>
                <p:nvPr/>
              </p:nvSpPr>
              <p:spPr bwMode="auto">
                <a:xfrm>
                  <a:off x="2727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6" name="Rectangle 288"/>
                <p:cNvSpPr>
                  <a:spLocks noChangeArrowheads="1"/>
                </p:cNvSpPr>
                <p:nvPr/>
              </p:nvSpPr>
              <p:spPr bwMode="auto">
                <a:xfrm>
                  <a:off x="2727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7" name="Rectangle 289"/>
                <p:cNvSpPr>
                  <a:spLocks noChangeArrowheads="1"/>
                </p:cNvSpPr>
                <p:nvPr/>
              </p:nvSpPr>
              <p:spPr bwMode="auto">
                <a:xfrm>
                  <a:off x="2727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8" name="Rectangle 290"/>
                <p:cNvSpPr>
                  <a:spLocks noChangeArrowheads="1"/>
                </p:cNvSpPr>
                <p:nvPr/>
              </p:nvSpPr>
              <p:spPr bwMode="auto">
                <a:xfrm>
                  <a:off x="2727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9" name="Rectangle 291"/>
                <p:cNvSpPr>
                  <a:spLocks noChangeArrowheads="1"/>
                </p:cNvSpPr>
                <p:nvPr/>
              </p:nvSpPr>
              <p:spPr bwMode="auto">
                <a:xfrm>
                  <a:off x="2727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0" name="Rectangle 292"/>
                <p:cNvSpPr>
                  <a:spLocks noChangeArrowheads="1"/>
                </p:cNvSpPr>
                <p:nvPr/>
              </p:nvSpPr>
              <p:spPr bwMode="auto">
                <a:xfrm>
                  <a:off x="2727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1" name="Rectangle 293"/>
                <p:cNvSpPr>
                  <a:spLocks noChangeArrowheads="1"/>
                </p:cNvSpPr>
                <p:nvPr/>
              </p:nvSpPr>
              <p:spPr bwMode="auto">
                <a:xfrm>
                  <a:off x="2727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2" name="Rectangle 294"/>
                <p:cNvSpPr>
                  <a:spLocks noChangeArrowheads="1"/>
                </p:cNvSpPr>
                <p:nvPr/>
              </p:nvSpPr>
              <p:spPr bwMode="auto">
                <a:xfrm>
                  <a:off x="2727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3" name="Rectangle 295"/>
                <p:cNvSpPr>
                  <a:spLocks noChangeArrowheads="1"/>
                </p:cNvSpPr>
                <p:nvPr/>
              </p:nvSpPr>
              <p:spPr bwMode="auto">
                <a:xfrm>
                  <a:off x="2727" y="119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4" name="Rectangle 296"/>
                <p:cNvSpPr>
                  <a:spLocks noChangeArrowheads="1"/>
                </p:cNvSpPr>
                <p:nvPr/>
              </p:nvSpPr>
              <p:spPr bwMode="auto">
                <a:xfrm>
                  <a:off x="2727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5" name="Rectangle 297"/>
                <p:cNvSpPr>
                  <a:spLocks noChangeArrowheads="1"/>
                </p:cNvSpPr>
                <p:nvPr/>
              </p:nvSpPr>
              <p:spPr bwMode="auto">
                <a:xfrm>
                  <a:off x="2727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6" name="Rectangle 298"/>
                <p:cNvSpPr>
                  <a:spLocks noChangeArrowheads="1"/>
                </p:cNvSpPr>
                <p:nvPr/>
              </p:nvSpPr>
              <p:spPr bwMode="auto">
                <a:xfrm>
                  <a:off x="2727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7" name="Rectangle 299"/>
                <p:cNvSpPr>
                  <a:spLocks noChangeArrowheads="1"/>
                </p:cNvSpPr>
                <p:nvPr/>
              </p:nvSpPr>
              <p:spPr bwMode="auto">
                <a:xfrm>
                  <a:off x="2727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8" name="Rectangle 300"/>
                <p:cNvSpPr>
                  <a:spLocks noChangeArrowheads="1"/>
                </p:cNvSpPr>
                <p:nvPr/>
              </p:nvSpPr>
              <p:spPr bwMode="auto">
                <a:xfrm>
                  <a:off x="2727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9" name="Rectangle 301"/>
                <p:cNvSpPr>
                  <a:spLocks noChangeArrowheads="1"/>
                </p:cNvSpPr>
                <p:nvPr/>
              </p:nvSpPr>
              <p:spPr bwMode="auto">
                <a:xfrm>
                  <a:off x="2727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0" name="Rectangle 302"/>
                <p:cNvSpPr>
                  <a:spLocks noChangeArrowheads="1"/>
                </p:cNvSpPr>
                <p:nvPr/>
              </p:nvSpPr>
              <p:spPr bwMode="auto">
                <a:xfrm>
                  <a:off x="2727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1" name="Rectangle 303"/>
                <p:cNvSpPr>
                  <a:spLocks noChangeArrowheads="1"/>
                </p:cNvSpPr>
                <p:nvPr/>
              </p:nvSpPr>
              <p:spPr bwMode="auto">
                <a:xfrm>
                  <a:off x="2727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2" name="Rectangle 304"/>
                <p:cNvSpPr>
                  <a:spLocks noChangeArrowheads="1"/>
                </p:cNvSpPr>
                <p:nvPr/>
              </p:nvSpPr>
              <p:spPr bwMode="auto">
                <a:xfrm>
                  <a:off x="2727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3" name="Rectangle 305"/>
                <p:cNvSpPr>
                  <a:spLocks noChangeArrowheads="1"/>
                </p:cNvSpPr>
                <p:nvPr/>
              </p:nvSpPr>
              <p:spPr bwMode="auto">
                <a:xfrm>
                  <a:off x="2727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4" name="Rectangle 306"/>
                <p:cNvSpPr>
                  <a:spLocks noChangeArrowheads="1"/>
                </p:cNvSpPr>
                <p:nvPr/>
              </p:nvSpPr>
              <p:spPr bwMode="auto">
                <a:xfrm>
                  <a:off x="2727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5" name="Rectangle 307"/>
                <p:cNvSpPr>
                  <a:spLocks noChangeArrowheads="1"/>
                </p:cNvSpPr>
                <p:nvPr/>
              </p:nvSpPr>
              <p:spPr bwMode="auto">
                <a:xfrm>
                  <a:off x="2727" y="758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6" name="Rectangle 308"/>
                <p:cNvSpPr>
                  <a:spLocks noChangeArrowheads="1"/>
                </p:cNvSpPr>
                <p:nvPr/>
              </p:nvSpPr>
              <p:spPr bwMode="auto">
                <a:xfrm>
                  <a:off x="2727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7" name="Rectangle 309"/>
                <p:cNvSpPr>
                  <a:spLocks noChangeArrowheads="1"/>
                </p:cNvSpPr>
                <p:nvPr/>
              </p:nvSpPr>
              <p:spPr bwMode="auto">
                <a:xfrm>
                  <a:off x="2763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8" name="Rectangle 310"/>
                <p:cNvSpPr>
                  <a:spLocks noChangeArrowheads="1"/>
                </p:cNvSpPr>
                <p:nvPr/>
              </p:nvSpPr>
              <p:spPr bwMode="auto">
                <a:xfrm>
                  <a:off x="2763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9" name="Rectangle 311"/>
                <p:cNvSpPr>
                  <a:spLocks noChangeArrowheads="1"/>
                </p:cNvSpPr>
                <p:nvPr/>
              </p:nvSpPr>
              <p:spPr bwMode="auto">
                <a:xfrm>
                  <a:off x="2763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0" name="Rectangle 312"/>
                <p:cNvSpPr>
                  <a:spLocks noChangeArrowheads="1"/>
                </p:cNvSpPr>
                <p:nvPr/>
              </p:nvSpPr>
              <p:spPr bwMode="auto">
                <a:xfrm>
                  <a:off x="2763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1" name="Rectangle 313"/>
                <p:cNvSpPr>
                  <a:spLocks noChangeArrowheads="1"/>
                </p:cNvSpPr>
                <p:nvPr/>
              </p:nvSpPr>
              <p:spPr bwMode="auto">
                <a:xfrm>
                  <a:off x="2763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2" name="Rectangle 314"/>
                <p:cNvSpPr>
                  <a:spLocks noChangeArrowheads="1"/>
                </p:cNvSpPr>
                <p:nvPr/>
              </p:nvSpPr>
              <p:spPr bwMode="auto">
                <a:xfrm>
                  <a:off x="2763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3" name="Rectangle 315"/>
                <p:cNvSpPr>
                  <a:spLocks noChangeArrowheads="1"/>
                </p:cNvSpPr>
                <p:nvPr/>
              </p:nvSpPr>
              <p:spPr bwMode="auto">
                <a:xfrm>
                  <a:off x="2763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4" name="Rectangle 316"/>
                <p:cNvSpPr>
                  <a:spLocks noChangeArrowheads="1"/>
                </p:cNvSpPr>
                <p:nvPr/>
              </p:nvSpPr>
              <p:spPr bwMode="auto">
                <a:xfrm>
                  <a:off x="2763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5" name="Rectangle 317"/>
                <p:cNvSpPr>
                  <a:spLocks noChangeArrowheads="1"/>
                </p:cNvSpPr>
                <p:nvPr/>
              </p:nvSpPr>
              <p:spPr bwMode="auto">
                <a:xfrm>
                  <a:off x="2763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6" name="Rectangle 318"/>
                <p:cNvSpPr>
                  <a:spLocks noChangeArrowheads="1"/>
                </p:cNvSpPr>
                <p:nvPr/>
              </p:nvSpPr>
              <p:spPr bwMode="auto">
                <a:xfrm>
                  <a:off x="2763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7" name="Rectangle 319"/>
                <p:cNvSpPr>
                  <a:spLocks noChangeArrowheads="1"/>
                </p:cNvSpPr>
                <p:nvPr/>
              </p:nvSpPr>
              <p:spPr bwMode="auto">
                <a:xfrm>
                  <a:off x="2763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763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9" name="Rectangle 321"/>
                <p:cNvSpPr>
                  <a:spLocks noChangeArrowheads="1"/>
                </p:cNvSpPr>
                <p:nvPr/>
              </p:nvSpPr>
              <p:spPr bwMode="auto">
                <a:xfrm>
                  <a:off x="2763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0" name="Rectangle 322"/>
                <p:cNvSpPr>
                  <a:spLocks noChangeArrowheads="1"/>
                </p:cNvSpPr>
                <p:nvPr/>
              </p:nvSpPr>
              <p:spPr bwMode="auto">
                <a:xfrm>
                  <a:off x="2763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763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2" name="Rectangle 324"/>
                <p:cNvSpPr>
                  <a:spLocks noChangeArrowheads="1"/>
                </p:cNvSpPr>
                <p:nvPr/>
              </p:nvSpPr>
              <p:spPr bwMode="auto">
                <a:xfrm>
                  <a:off x="2763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3" name="Rectangle 325"/>
                <p:cNvSpPr>
                  <a:spLocks noChangeArrowheads="1"/>
                </p:cNvSpPr>
                <p:nvPr/>
              </p:nvSpPr>
              <p:spPr bwMode="auto">
                <a:xfrm>
                  <a:off x="2763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4" name="Rectangle 326"/>
                <p:cNvSpPr>
                  <a:spLocks noChangeArrowheads="1"/>
                </p:cNvSpPr>
                <p:nvPr/>
              </p:nvSpPr>
              <p:spPr bwMode="auto">
                <a:xfrm>
                  <a:off x="2763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5" name="Rectangle 327"/>
                <p:cNvSpPr>
                  <a:spLocks noChangeArrowheads="1"/>
                </p:cNvSpPr>
                <p:nvPr/>
              </p:nvSpPr>
              <p:spPr bwMode="auto">
                <a:xfrm>
                  <a:off x="2763" y="119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6" name="Rectangle 328"/>
                <p:cNvSpPr>
                  <a:spLocks noChangeArrowheads="1"/>
                </p:cNvSpPr>
                <p:nvPr/>
              </p:nvSpPr>
              <p:spPr bwMode="auto">
                <a:xfrm>
                  <a:off x="2763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7" name="Rectangle 329"/>
                <p:cNvSpPr>
                  <a:spLocks noChangeArrowheads="1"/>
                </p:cNvSpPr>
                <p:nvPr/>
              </p:nvSpPr>
              <p:spPr bwMode="auto">
                <a:xfrm>
                  <a:off x="2763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8" name="Rectangle 330"/>
                <p:cNvSpPr>
                  <a:spLocks noChangeArrowheads="1"/>
                </p:cNvSpPr>
                <p:nvPr/>
              </p:nvSpPr>
              <p:spPr bwMode="auto">
                <a:xfrm>
                  <a:off x="2763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9" name="Rectangle 331"/>
                <p:cNvSpPr>
                  <a:spLocks noChangeArrowheads="1"/>
                </p:cNvSpPr>
                <p:nvPr/>
              </p:nvSpPr>
              <p:spPr bwMode="auto">
                <a:xfrm>
                  <a:off x="2763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0" name="Rectangle 332"/>
                <p:cNvSpPr>
                  <a:spLocks noChangeArrowheads="1"/>
                </p:cNvSpPr>
                <p:nvPr/>
              </p:nvSpPr>
              <p:spPr bwMode="auto">
                <a:xfrm>
                  <a:off x="2763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1" name="Rectangle 333"/>
                <p:cNvSpPr>
                  <a:spLocks noChangeArrowheads="1"/>
                </p:cNvSpPr>
                <p:nvPr/>
              </p:nvSpPr>
              <p:spPr bwMode="auto">
                <a:xfrm>
                  <a:off x="2763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2" name="Rectangle 334"/>
                <p:cNvSpPr>
                  <a:spLocks noChangeArrowheads="1"/>
                </p:cNvSpPr>
                <p:nvPr/>
              </p:nvSpPr>
              <p:spPr bwMode="auto">
                <a:xfrm>
                  <a:off x="2763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3" name="Rectangle 335"/>
                <p:cNvSpPr>
                  <a:spLocks noChangeArrowheads="1"/>
                </p:cNvSpPr>
                <p:nvPr/>
              </p:nvSpPr>
              <p:spPr bwMode="auto">
                <a:xfrm>
                  <a:off x="2763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4" name="Rectangle 336"/>
                <p:cNvSpPr>
                  <a:spLocks noChangeArrowheads="1"/>
                </p:cNvSpPr>
                <p:nvPr/>
              </p:nvSpPr>
              <p:spPr bwMode="auto">
                <a:xfrm>
                  <a:off x="2763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5" name="Rectangle 337"/>
                <p:cNvSpPr>
                  <a:spLocks noChangeArrowheads="1"/>
                </p:cNvSpPr>
                <p:nvPr/>
              </p:nvSpPr>
              <p:spPr bwMode="auto">
                <a:xfrm>
                  <a:off x="2763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6" name="Rectangle 338"/>
                <p:cNvSpPr>
                  <a:spLocks noChangeArrowheads="1"/>
                </p:cNvSpPr>
                <p:nvPr/>
              </p:nvSpPr>
              <p:spPr bwMode="auto">
                <a:xfrm>
                  <a:off x="2763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7" name="Rectangle 339"/>
                <p:cNvSpPr>
                  <a:spLocks noChangeArrowheads="1"/>
                </p:cNvSpPr>
                <p:nvPr/>
              </p:nvSpPr>
              <p:spPr bwMode="auto">
                <a:xfrm>
                  <a:off x="2763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8" name="Rectangle 340"/>
                <p:cNvSpPr>
                  <a:spLocks noChangeArrowheads="1"/>
                </p:cNvSpPr>
                <p:nvPr/>
              </p:nvSpPr>
              <p:spPr bwMode="auto">
                <a:xfrm>
                  <a:off x="2763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9" name="Rectangle 341"/>
                <p:cNvSpPr>
                  <a:spLocks noChangeArrowheads="1"/>
                </p:cNvSpPr>
                <p:nvPr/>
              </p:nvSpPr>
              <p:spPr bwMode="auto">
                <a:xfrm>
                  <a:off x="2799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0" name="Rectangle 342"/>
                <p:cNvSpPr>
                  <a:spLocks noChangeArrowheads="1"/>
                </p:cNvSpPr>
                <p:nvPr/>
              </p:nvSpPr>
              <p:spPr bwMode="auto">
                <a:xfrm>
                  <a:off x="2799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1" name="Rectangle 343"/>
                <p:cNvSpPr>
                  <a:spLocks noChangeArrowheads="1"/>
                </p:cNvSpPr>
                <p:nvPr/>
              </p:nvSpPr>
              <p:spPr bwMode="auto">
                <a:xfrm>
                  <a:off x="2799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2" name="Rectangle 344"/>
                <p:cNvSpPr>
                  <a:spLocks noChangeArrowheads="1"/>
                </p:cNvSpPr>
                <p:nvPr/>
              </p:nvSpPr>
              <p:spPr bwMode="auto">
                <a:xfrm>
                  <a:off x="2799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3" name="Rectangle 345"/>
                <p:cNvSpPr>
                  <a:spLocks noChangeArrowheads="1"/>
                </p:cNvSpPr>
                <p:nvPr/>
              </p:nvSpPr>
              <p:spPr bwMode="auto">
                <a:xfrm>
                  <a:off x="2799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4" name="Rectangle 346"/>
                <p:cNvSpPr>
                  <a:spLocks noChangeArrowheads="1"/>
                </p:cNvSpPr>
                <p:nvPr/>
              </p:nvSpPr>
              <p:spPr bwMode="auto">
                <a:xfrm>
                  <a:off x="2799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5" name="Rectangle 347"/>
                <p:cNvSpPr>
                  <a:spLocks noChangeArrowheads="1"/>
                </p:cNvSpPr>
                <p:nvPr/>
              </p:nvSpPr>
              <p:spPr bwMode="auto">
                <a:xfrm>
                  <a:off x="2799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6" name="Rectangle 348"/>
                <p:cNvSpPr>
                  <a:spLocks noChangeArrowheads="1"/>
                </p:cNvSpPr>
                <p:nvPr/>
              </p:nvSpPr>
              <p:spPr bwMode="auto">
                <a:xfrm>
                  <a:off x="2799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7" name="Rectangle 349"/>
                <p:cNvSpPr>
                  <a:spLocks noChangeArrowheads="1"/>
                </p:cNvSpPr>
                <p:nvPr/>
              </p:nvSpPr>
              <p:spPr bwMode="auto">
                <a:xfrm>
                  <a:off x="2799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8" name="Rectangle 350"/>
                <p:cNvSpPr>
                  <a:spLocks noChangeArrowheads="1"/>
                </p:cNvSpPr>
                <p:nvPr/>
              </p:nvSpPr>
              <p:spPr bwMode="auto">
                <a:xfrm>
                  <a:off x="2799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9" name="Rectangle 351"/>
                <p:cNvSpPr>
                  <a:spLocks noChangeArrowheads="1"/>
                </p:cNvSpPr>
                <p:nvPr/>
              </p:nvSpPr>
              <p:spPr bwMode="auto">
                <a:xfrm>
                  <a:off x="2799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0" name="Rectangle 352"/>
                <p:cNvSpPr>
                  <a:spLocks noChangeArrowheads="1"/>
                </p:cNvSpPr>
                <p:nvPr/>
              </p:nvSpPr>
              <p:spPr bwMode="auto">
                <a:xfrm>
                  <a:off x="2799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1" name="Rectangle 353"/>
                <p:cNvSpPr>
                  <a:spLocks noChangeArrowheads="1"/>
                </p:cNvSpPr>
                <p:nvPr/>
              </p:nvSpPr>
              <p:spPr bwMode="auto">
                <a:xfrm>
                  <a:off x="2799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2" name="Rectangle 354"/>
                <p:cNvSpPr>
                  <a:spLocks noChangeArrowheads="1"/>
                </p:cNvSpPr>
                <p:nvPr/>
              </p:nvSpPr>
              <p:spPr bwMode="auto">
                <a:xfrm>
                  <a:off x="2799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3" name="Rectangle 355"/>
                <p:cNvSpPr>
                  <a:spLocks noChangeArrowheads="1"/>
                </p:cNvSpPr>
                <p:nvPr/>
              </p:nvSpPr>
              <p:spPr bwMode="auto">
                <a:xfrm>
                  <a:off x="2799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4" name="Rectangle 356"/>
                <p:cNvSpPr>
                  <a:spLocks noChangeArrowheads="1"/>
                </p:cNvSpPr>
                <p:nvPr/>
              </p:nvSpPr>
              <p:spPr bwMode="auto">
                <a:xfrm>
                  <a:off x="2799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5" name="Rectangle 357"/>
                <p:cNvSpPr>
                  <a:spLocks noChangeArrowheads="1"/>
                </p:cNvSpPr>
                <p:nvPr/>
              </p:nvSpPr>
              <p:spPr bwMode="auto">
                <a:xfrm>
                  <a:off x="2799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6" name="Rectangle 358"/>
                <p:cNvSpPr>
                  <a:spLocks noChangeArrowheads="1"/>
                </p:cNvSpPr>
                <p:nvPr/>
              </p:nvSpPr>
              <p:spPr bwMode="auto">
                <a:xfrm>
                  <a:off x="2799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7" name="Rectangle 359"/>
                <p:cNvSpPr>
                  <a:spLocks noChangeArrowheads="1"/>
                </p:cNvSpPr>
                <p:nvPr/>
              </p:nvSpPr>
              <p:spPr bwMode="auto">
                <a:xfrm>
                  <a:off x="2799" y="119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8" name="Rectangle 360"/>
                <p:cNvSpPr>
                  <a:spLocks noChangeArrowheads="1"/>
                </p:cNvSpPr>
                <p:nvPr/>
              </p:nvSpPr>
              <p:spPr bwMode="auto">
                <a:xfrm>
                  <a:off x="2799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9" name="Rectangle 361"/>
                <p:cNvSpPr>
                  <a:spLocks noChangeArrowheads="1"/>
                </p:cNvSpPr>
                <p:nvPr/>
              </p:nvSpPr>
              <p:spPr bwMode="auto">
                <a:xfrm>
                  <a:off x="2799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0" name="Rectangle 362"/>
                <p:cNvSpPr>
                  <a:spLocks noChangeArrowheads="1"/>
                </p:cNvSpPr>
                <p:nvPr/>
              </p:nvSpPr>
              <p:spPr bwMode="auto">
                <a:xfrm>
                  <a:off x="2799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1" name="Rectangle 363"/>
                <p:cNvSpPr>
                  <a:spLocks noChangeArrowheads="1"/>
                </p:cNvSpPr>
                <p:nvPr/>
              </p:nvSpPr>
              <p:spPr bwMode="auto">
                <a:xfrm>
                  <a:off x="2799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2" name="Rectangle 364"/>
                <p:cNvSpPr>
                  <a:spLocks noChangeArrowheads="1"/>
                </p:cNvSpPr>
                <p:nvPr/>
              </p:nvSpPr>
              <p:spPr bwMode="auto">
                <a:xfrm>
                  <a:off x="2799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3" name="Rectangle 365"/>
                <p:cNvSpPr>
                  <a:spLocks noChangeArrowheads="1"/>
                </p:cNvSpPr>
                <p:nvPr/>
              </p:nvSpPr>
              <p:spPr bwMode="auto">
                <a:xfrm>
                  <a:off x="2799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4" name="Rectangle 366"/>
                <p:cNvSpPr>
                  <a:spLocks noChangeArrowheads="1"/>
                </p:cNvSpPr>
                <p:nvPr/>
              </p:nvSpPr>
              <p:spPr bwMode="auto">
                <a:xfrm>
                  <a:off x="2799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5" name="Rectangle 367"/>
                <p:cNvSpPr>
                  <a:spLocks noChangeArrowheads="1"/>
                </p:cNvSpPr>
                <p:nvPr/>
              </p:nvSpPr>
              <p:spPr bwMode="auto">
                <a:xfrm>
                  <a:off x="2799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6" name="Rectangle 368"/>
                <p:cNvSpPr>
                  <a:spLocks noChangeArrowheads="1"/>
                </p:cNvSpPr>
                <p:nvPr/>
              </p:nvSpPr>
              <p:spPr bwMode="auto">
                <a:xfrm>
                  <a:off x="2799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7" name="Rectangle 369"/>
                <p:cNvSpPr>
                  <a:spLocks noChangeArrowheads="1"/>
                </p:cNvSpPr>
                <p:nvPr/>
              </p:nvSpPr>
              <p:spPr bwMode="auto">
                <a:xfrm>
                  <a:off x="2799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8" name="Rectangle 370"/>
                <p:cNvSpPr>
                  <a:spLocks noChangeArrowheads="1"/>
                </p:cNvSpPr>
                <p:nvPr/>
              </p:nvSpPr>
              <p:spPr bwMode="auto">
                <a:xfrm>
                  <a:off x="2799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9" name="Rectangle 371"/>
                <p:cNvSpPr>
                  <a:spLocks noChangeArrowheads="1"/>
                </p:cNvSpPr>
                <p:nvPr/>
              </p:nvSpPr>
              <p:spPr bwMode="auto">
                <a:xfrm>
                  <a:off x="2799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0" name="Rectangle 372"/>
                <p:cNvSpPr>
                  <a:spLocks noChangeArrowheads="1"/>
                </p:cNvSpPr>
                <p:nvPr/>
              </p:nvSpPr>
              <p:spPr bwMode="auto">
                <a:xfrm>
                  <a:off x="2799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1" name="Rectangle 373"/>
                <p:cNvSpPr>
                  <a:spLocks noChangeArrowheads="1"/>
                </p:cNvSpPr>
                <p:nvPr/>
              </p:nvSpPr>
              <p:spPr bwMode="auto">
                <a:xfrm>
                  <a:off x="2835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2" name="Rectangle 374"/>
                <p:cNvSpPr>
                  <a:spLocks noChangeArrowheads="1"/>
                </p:cNvSpPr>
                <p:nvPr/>
              </p:nvSpPr>
              <p:spPr bwMode="auto">
                <a:xfrm>
                  <a:off x="2835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3" name="Rectangle 375"/>
                <p:cNvSpPr>
                  <a:spLocks noChangeArrowheads="1"/>
                </p:cNvSpPr>
                <p:nvPr/>
              </p:nvSpPr>
              <p:spPr bwMode="auto">
                <a:xfrm>
                  <a:off x="2835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4" name="Rectangle 376"/>
                <p:cNvSpPr>
                  <a:spLocks noChangeArrowheads="1"/>
                </p:cNvSpPr>
                <p:nvPr/>
              </p:nvSpPr>
              <p:spPr bwMode="auto">
                <a:xfrm>
                  <a:off x="2835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5" name="Rectangle 377"/>
                <p:cNvSpPr>
                  <a:spLocks noChangeArrowheads="1"/>
                </p:cNvSpPr>
                <p:nvPr/>
              </p:nvSpPr>
              <p:spPr bwMode="auto">
                <a:xfrm>
                  <a:off x="2835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6" name="Rectangle 378"/>
                <p:cNvSpPr>
                  <a:spLocks noChangeArrowheads="1"/>
                </p:cNvSpPr>
                <p:nvPr/>
              </p:nvSpPr>
              <p:spPr bwMode="auto">
                <a:xfrm>
                  <a:off x="2835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7" name="Rectangle 379"/>
                <p:cNvSpPr>
                  <a:spLocks noChangeArrowheads="1"/>
                </p:cNvSpPr>
                <p:nvPr/>
              </p:nvSpPr>
              <p:spPr bwMode="auto">
                <a:xfrm>
                  <a:off x="2835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8" name="Rectangle 380"/>
                <p:cNvSpPr>
                  <a:spLocks noChangeArrowheads="1"/>
                </p:cNvSpPr>
                <p:nvPr/>
              </p:nvSpPr>
              <p:spPr bwMode="auto">
                <a:xfrm>
                  <a:off x="2835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9" name="Rectangle 381"/>
                <p:cNvSpPr>
                  <a:spLocks noChangeArrowheads="1"/>
                </p:cNvSpPr>
                <p:nvPr/>
              </p:nvSpPr>
              <p:spPr bwMode="auto">
                <a:xfrm>
                  <a:off x="2835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0" name="Rectangle 382"/>
                <p:cNvSpPr>
                  <a:spLocks noChangeArrowheads="1"/>
                </p:cNvSpPr>
                <p:nvPr/>
              </p:nvSpPr>
              <p:spPr bwMode="auto">
                <a:xfrm>
                  <a:off x="2835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1" name="Rectangle 383"/>
                <p:cNvSpPr>
                  <a:spLocks noChangeArrowheads="1"/>
                </p:cNvSpPr>
                <p:nvPr/>
              </p:nvSpPr>
              <p:spPr bwMode="auto">
                <a:xfrm>
                  <a:off x="2835" y="148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2" name="Rectangle 384"/>
                <p:cNvSpPr>
                  <a:spLocks noChangeArrowheads="1"/>
                </p:cNvSpPr>
                <p:nvPr/>
              </p:nvSpPr>
              <p:spPr bwMode="auto">
                <a:xfrm>
                  <a:off x="2835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3" name="Rectangle 385"/>
                <p:cNvSpPr>
                  <a:spLocks noChangeArrowheads="1"/>
                </p:cNvSpPr>
                <p:nvPr/>
              </p:nvSpPr>
              <p:spPr bwMode="auto">
                <a:xfrm>
                  <a:off x="2835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4" name="Rectangle 386"/>
                <p:cNvSpPr>
                  <a:spLocks noChangeArrowheads="1"/>
                </p:cNvSpPr>
                <p:nvPr/>
              </p:nvSpPr>
              <p:spPr bwMode="auto">
                <a:xfrm>
                  <a:off x="2835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5" name="Rectangle 387"/>
                <p:cNvSpPr>
                  <a:spLocks noChangeArrowheads="1"/>
                </p:cNvSpPr>
                <p:nvPr/>
              </p:nvSpPr>
              <p:spPr bwMode="auto">
                <a:xfrm>
                  <a:off x="2835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6" name="Rectangle 388"/>
                <p:cNvSpPr>
                  <a:spLocks noChangeArrowheads="1"/>
                </p:cNvSpPr>
                <p:nvPr/>
              </p:nvSpPr>
              <p:spPr bwMode="auto">
                <a:xfrm>
                  <a:off x="2835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7" name="Rectangle 389"/>
                <p:cNvSpPr>
                  <a:spLocks noChangeArrowheads="1"/>
                </p:cNvSpPr>
                <p:nvPr/>
              </p:nvSpPr>
              <p:spPr bwMode="auto">
                <a:xfrm>
                  <a:off x="2835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8" name="Rectangle 390"/>
                <p:cNvSpPr>
                  <a:spLocks noChangeArrowheads="1"/>
                </p:cNvSpPr>
                <p:nvPr/>
              </p:nvSpPr>
              <p:spPr bwMode="auto">
                <a:xfrm>
                  <a:off x="2835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9" name="Rectangle 391"/>
                <p:cNvSpPr>
                  <a:spLocks noChangeArrowheads="1"/>
                </p:cNvSpPr>
                <p:nvPr/>
              </p:nvSpPr>
              <p:spPr bwMode="auto">
                <a:xfrm>
                  <a:off x="2835" y="119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0" name="Rectangle 392"/>
                <p:cNvSpPr>
                  <a:spLocks noChangeArrowheads="1"/>
                </p:cNvSpPr>
                <p:nvPr/>
              </p:nvSpPr>
              <p:spPr bwMode="auto">
                <a:xfrm>
                  <a:off x="2835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1" name="Rectangle 393"/>
                <p:cNvSpPr>
                  <a:spLocks noChangeArrowheads="1"/>
                </p:cNvSpPr>
                <p:nvPr/>
              </p:nvSpPr>
              <p:spPr bwMode="auto">
                <a:xfrm>
                  <a:off x="2835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2" name="Rectangle 394"/>
                <p:cNvSpPr>
                  <a:spLocks noChangeArrowheads="1"/>
                </p:cNvSpPr>
                <p:nvPr/>
              </p:nvSpPr>
              <p:spPr bwMode="auto">
                <a:xfrm>
                  <a:off x="2835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3" name="Rectangle 395"/>
                <p:cNvSpPr>
                  <a:spLocks noChangeArrowheads="1"/>
                </p:cNvSpPr>
                <p:nvPr/>
              </p:nvSpPr>
              <p:spPr bwMode="auto">
                <a:xfrm>
                  <a:off x="2835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4" name="Rectangle 396"/>
                <p:cNvSpPr>
                  <a:spLocks noChangeArrowheads="1"/>
                </p:cNvSpPr>
                <p:nvPr/>
              </p:nvSpPr>
              <p:spPr bwMode="auto">
                <a:xfrm>
                  <a:off x="2835" y="101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5" name="Rectangle 397"/>
                <p:cNvSpPr>
                  <a:spLocks noChangeArrowheads="1"/>
                </p:cNvSpPr>
                <p:nvPr/>
              </p:nvSpPr>
              <p:spPr bwMode="auto">
                <a:xfrm>
                  <a:off x="2835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6" name="Rectangle 398"/>
                <p:cNvSpPr>
                  <a:spLocks noChangeArrowheads="1"/>
                </p:cNvSpPr>
                <p:nvPr/>
              </p:nvSpPr>
              <p:spPr bwMode="auto">
                <a:xfrm>
                  <a:off x="2835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7" name="Rectangle 399"/>
                <p:cNvSpPr>
                  <a:spLocks noChangeArrowheads="1"/>
                </p:cNvSpPr>
                <p:nvPr/>
              </p:nvSpPr>
              <p:spPr bwMode="auto">
                <a:xfrm>
                  <a:off x="2835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8" name="Rectangle 400"/>
                <p:cNvSpPr>
                  <a:spLocks noChangeArrowheads="1"/>
                </p:cNvSpPr>
                <p:nvPr/>
              </p:nvSpPr>
              <p:spPr bwMode="auto">
                <a:xfrm>
                  <a:off x="2835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9" name="Rectangle 401"/>
                <p:cNvSpPr>
                  <a:spLocks noChangeArrowheads="1"/>
                </p:cNvSpPr>
                <p:nvPr/>
              </p:nvSpPr>
              <p:spPr bwMode="auto">
                <a:xfrm>
                  <a:off x="2835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0" name="Rectangle 402"/>
                <p:cNvSpPr>
                  <a:spLocks noChangeArrowheads="1"/>
                </p:cNvSpPr>
                <p:nvPr/>
              </p:nvSpPr>
              <p:spPr bwMode="auto">
                <a:xfrm>
                  <a:off x="2835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1" name="Rectangle 403"/>
                <p:cNvSpPr>
                  <a:spLocks noChangeArrowheads="1"/>
                </p:cNvSpPr>
                <p:nvPr/>
              </p:nvSpPr>
              <p:spPr bwMode="auto">
                <a:xfrm>
                  <a:off x="2835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2" name="Rectangle 404"/>
                <p:cNvSpPr>
                  <a:spLocks noChangeArrowheads="1"/>
                </p:cNvSpPr>
                <p:nvPr/>
              </p:nvSpPr>
              <p:spPr bwMode="auto">
                <a:xfrm>
                  <a:off x="2835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3" name="Rectangle 405"/>
                <p:cNvSpPr>
                  <a:spLocks noChangeArrowheads="1"/>
                </p:cNvSpPr>
                <p:nvPr/>
              </p:nvSpPr>
              <p:spPr bwMode="auto">
                <a:xfrm>
                  <a:off x="2871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4" name="Rectangle 406"/>
                <p:cNvSpPr>
                  <a:spLocks noChangeArrowheads="1"/>
                </p:cNvSpPr>
                <p:nvPr/>
              </p:nvSpPr>
              <p:spPr bwMode="auto">
                <a:xfrm>
                  <a:off x="2871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5" name="Rectangle 407"/>
                <p:cNvSpPr>
                  <a:spLocks noChangeArrowheads="1"/>
                </p:cNvSpPr>
                <p:nvPr/>
              </p:nvSpPr>
              <p:spPr bwMode="auto">
                <a:xfrm>
                  <a:off x="2871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6" name="Rectangle 408"/>
                <p:cNvSpPr>
                  <a:spLocks noChangeArrowheads="1"/>
                </p:cNvSpPr>
                <p:nvPr/>
              </p:nvSpPr>
              <p:spPr bwMode="auto">
                <a:xfrm>
                  <a:off x="2871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7" name="Rectangle 409"/>
                <p:cNvSpPr>
                  <a:spLocks noChangeArrowheads="1"/>
                </p:cNvSpPr>
                <p:nvPr/>
              </p:nvSpPr>
              <p:spPr bwMode="auto">
                <a:xfrm>
                  <a:off x="2871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8" name="Rectangle 410"/>
                <p:cNvSpPr>
                  <a:spLocks noChangeArrowheads="1"/>
                </p:cNvSpPr>
                <p:nvPr/>
              </p:nvSpPr>
              <p:spPr bwMode="auto">
                <a:xfrm>
                  <a:off x="2871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9" name="Rectangle 411"/>
                <p:cNvSpPr>
                  <a:spLocks noChangeArrowheads="1"/>
                </p:cNvSpPr>
                <p:nvPr/>
              </p:nvSpPr>
              <p:spPr bwMode="auto">
                <a:xfrm>
                  <a:off x="2871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0" name="Rectangle 412"/>
                <p:cNvSpPr>
                  <a:spLocks noChangeArrowheads="1"/>
                </p:cNvSpPr>
                <p:nvPr/>
              </p:nvSpPr>
              <p:spPr bwMode="auto">
                <a:xfrm>
                  <a:off x="2871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1" name="Rectangle 413"/>
                <p:cNvSpPr>
                  <a:spLocks noChangeArrowheads="1"/>
                </p:cNvSpPr>
                <p:nvPr/>
              </p:nvSpPr>
              <p:spPr bwMode="auto">
                <a:xfrm>
                  <a:off x="2871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2" name="Rectangle 414"/>
                <p:cNvSpPr>
                  <a:spLocks noChangeArrowheads="1"/>
                </p:cNvSpPr>
                <p:nvPr/>
              </p:nvSpPr>
              <p:spPr bwMode="auto">
                <a:xfrm>
                  <a:off x="2871" y="152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3" name="Rectangle 415"/>
                <p:cNvSpPr>
                  <a:spLocks noChangeArrowheads="1"/>
                </p:cNvSpPr>
                <p:nvPr/>
              </p:nvSpPr>
              <p:spPr bwMode="auto">
                <a:xfrm>
                  <a:off x="2871" y="148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4" name="Rectangle 416"/>
                <p:cNvSpPr>
                  <a:spLocks noChangeArrowheads="1"/>
                </p:cNvSpPr>
                <p:nvPr/>
              </p:nvSpPr>
              <p:spPr bwMode="auto">
                <a:xfrm>
                  <a:off x="2871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5" name="Rectangle 417"/>
                <p:cNvSpPr>
                  <a:spLocks noChangeArrowheads="1"/>
                </p:cNvSpPr>
                <p:nvPr/>
              </p:nvSpPr>
              <p:spPr bwMode="auto">
                <a:xfrm>
                  <a:off x="2871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6" name="Rectangle 418"/>
                <p:cNvSpPr>
                  <a:spLocks noChangeArrowheads="1"/>
                </p:cNvSpPr>
                <p:nvPr/>
              </p:nvSpPr>
              <p:spPr bwMode="auto">
                <a:xfrm>
                  <a:off x="2871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7" name="Rectangle 419"/>
                <p:cNvSpPr>
                  <a:spLocks noChangeArrowheads="1"/>
                </p:cNvSpPr>
                <p:nvPr/>
              </p:nvSpPr>
              <p:spPr bwMode="auto">
                <a:xfrm>
                  <a:off x="2871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0" name="Group 420"/>
              <p:cNvGrpSpPr>
                <a:grpSpLocks/>
              </p:cNvGrpSpPr>
              <p:nvPr/>
            </p:nvGrpSpPr>
            <p:grpSpPr bwMode="auto">
              <a:xfrm>
                <a:off x="2871" y="722"/>
                <a:ext cx="257" cy="1169"/>
                <a:chOff x="2871" y="722"/>
                <a:chExt cx="257" cy="1169"/>
              </a:xfrm>
            </p:grpSpPr>
            <p:sp>
              <p:nvSpPr>
                <p:cNvPr id="438" name="Rectangle 421"/>
                <p:cNvSpPr>
                  <a:spLocks noChangeArrowheads="1"/>
                </p:cNvSpPr>
                <p:nvPr/>
              </p:nvSpPr>
              <p:spPr bwMode="auto">
                <a:xfrm>
                  <a:off x="2871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9" name="Rectangle 422"/>
                <p:cNvSpPr>
                  <a:spLocks noChangeArrowheads="1"/>
                </p:cNvSpPr>
                <p:nvPr/>
              </p:nvSpPr>
              <p:spPr bwMode="auto">
                <a:xfrm>
                  <a:off x="2871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0" name="Rectangle 423"/>
                <p:cNvSpPr>
                  <a:spLocks noChangeArrowheads="1"/>
                </p:cNvSpPr>
                <p:nvPr/>
              </p:nvSpPr>
              <p:spPr bwMode="auto">
                <a:xfrm>
                  <a:off x="2871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1" name="Rectangle 424"/>
                <p:cNvSpPr>
                  <a:spLocks noChangeArrowheads="1"/>
                </p:cNvSpPr>
                <p:nvPr/>
              </p:nvSpPr>
              <p:spPr bwMode="auto">
                <a:xfrm>
                  <a:off x="2871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2" name="Rectangle 425"/>
                <p:cNvSpPr>
                  <a:spLocks noChangeArrowheads="1"/>
                </p:cNvSpPr>
                <p:nvPr/>
              </p:nvSpPr>
              <p:spPr bwMode="auto">
                <a:xfrm>
                  <a:off x="2871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3" name="Rectangle 426"/>
                <p:cNvSpPr>
                  <a:spLocks noChangeArrowheads="1"/>
                </p:cNvSpPr>
                <p:nvPr/>
              </p:nvSpPr>
              <p:spPr bwMode="auto">
                <a:xfrm>
                  <a:off x="2871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4" name="Rectangle 427"/>
                <p:cNvSpPr>
                  <a:spLocks noChangeArrowheads="1"/>
                </p:cNvSpPr>
                <p:nvPr/>
              </p:nvSpPr>
              <p:spPr bwMode="auto">
                <a:xfrm>
                  <a:off x="2871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5" name="Rectangle 428"/>
                <p:cNvSpPr>
                  <a:spLocks noChangeArrowheads="1"/>
                </p:cNvSpPr>
                <p:nvPr/>
              </p:nvSpPr>
              <p:spPr bwMode="auto">
                <a:xfrm>
                  <a:off x="2871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6" name="Rectangle 429"/>
                <p:cNvSpPr>
                  <a:spLocks noChangeArrowheads="1"/>
                </p:cNvSpPr>
                <p:nvPr/>
              </p:nvSpPr>
              <p:spPr bwMode="auto">
                <a:xfrm>
                  <a:off x="2871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7" name="Rectangle 430"/>
                <p:cNvSpPr>
                  <a:spLocks noChangeArrowheads="1"/>
                </p:cNvSpPr>
                <p:nvPr/>
              </p:nvSpPr>
              <p:spPr bwMode="auto">
                <a:xfrm>
                  <a:off x="2871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8" name="Rectangle 431"/>
                <p:cNvSpPr>
                  <a:spLocks noChangeArrowheads="1"/>
                </p:cNvSpPr>
                <p:nvPr/>
              </p:nvSpPr>
              <p:spPr bwMode="auto">
                <a:xfrm>
                  <a:off x="2871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9" name="Rectangle 432"/>
                <p:cNvSpPr>
                  <a:spLocks noChangeArrowheads="1"/>
                </p:cNvSpPr>
                <p:nvPr/>
              </p:nvSpPr>
              <p:spPr bwMode="auto">
                <a:xfrm>
                  <a:off x="2871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0" name="Rectangle 433"/>
                <p:cNvSpPr>
                  <a:spLocks noChangeArrowheads="1"/>
                </p:cNvSpPr>
                <p:nvPr/>
              </p:nvSpPr>
              <p:spPr bwMode="auto">
                <a:xfrm>
                  <a:off x="2871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1" name="Rectangle 434"/>
                <p:cNvSpPr>
                  <a:spLocks noChangeArrowheads="1"/>
                </p:cNvSpPr>
                <p:nvPr/>
              </p:nvSpPr>
              <p:spPr bwMode="auto">
                <a:xfrm>
                  <a:off x="2871" y="83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2" name="Rectangle 435"/>
                <p:cNvSpPr>
                  <a:spLocks noChangeArrowheads="1"/>
                </p:cNvSpPr>
                <p:nvPr/>
              </p:nvSpPr>
              <p:spPr bwMode="auto">
                <a:xfrm>
                  <a:off x="2871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3" name="Rectangle 436"/>
                <p:cNvSpPr>
                  <a:spLocks noChangeArrowheads="1"/>
                </p:cNvSpPr>
                <p:nvPr/>
              </p:nvSpPr>
              <p:spPr bwMode="auto">
                <a:xfrm>
                  <a:off x="2871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4" name="Rectangle 437"/>
                <p:cNvSpPr>
                  <a:spLocks noChangeArrowheads="1"/>
                </p:cNvSpPr>
                <p:nvPr/>
              </p:nvSpPr>
              <p:spPr bwMode="auto">
                <a:xfrm>
                  <a:off x="2871" y="722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5" name="Rectangle 438"/>
                <p:cNvSpPr>
                  <a:spLocks noChangeArrowheads="1"/>
                </p:cNvSpPr>
                <p:nvPr/>
              </p:nvSpPr>
              <p:spPr bwMode="auto">
                <a:xfrm>
                  <a:off x="2907" y="185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6" name="Rectangle 439"/>
                <p:cNvSpPr>
                  <a:spLocks noChangeArrowheads="1"/>
                </p:cNvSpPr>
                <p:nvPr/>
              </p:nvSpPr>
              <p:spPr bwMode="auto">
                <a:xfrm>
                  <a:off x="2907" y="181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7" name="Rectangle 440"/>
                <p:cNvSpPr>
                  <a:spLocks noChangeArrowheads="1"/>
                </p:cNvSpPr>
                <p:nvPr/>
              </p:nvSpPr>
              <p:spPr bwMode="auto">
                <a:xfrm>
                  <a:off x="2907" y="177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8" name="Rectangle 441"/>
                <p:cNvSpPr>
                  <a:spLocks noChangeArrowheads="1"/>
                </p:cNvSpPr>
                <p:nvPr/>
              </p:nvSpPr>
              <p:spPr bwMode="auto">
                <a:xfrm>
                  <a:off x="2907" y="174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9" name="Rectangle 442"/>
                <p:cNvSpPr>
                  <a:spLocks noChangeArrowheads="1"/>
                </p:cNvSpPr>
                <p:nvPr/>
              </p:nvSpPr>
              <p:spPr bwMode="auto">
                <a:xfrm>
                  <a:off x="2907" y="170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0" name="Rectangle 443"/>
                <p:cNvSpPr>
                  <a:spLocks noChangeArrowheads="1"/>
                </p:cNvSpPr>
                <p:nvPr/>
              </p:nvSpPr>
              <p:spPr bwMode="auto">
                <a:xfrm>
                  <a:off x="2907" y="166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1" name="Rectangle 444"/>
                <p:cNvSpPr>
                  <a:spLocks noChangeArrowheads="1"/>
                </p:cNvSpPr>
                <p:nvPr/>
              </p:nvSpPr>
              <p:spPr bwMode="auto">
                <a:xfrm>
                  <a:off x="2907" y="163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2" name="Rectangle 445"/>
                <p:cNvSpPr>
                  <a:spLocks noChangeArrowheads="1"/>
                </p:cNvSpPr>
                <p:nvPr/>
              </p:nvSpPr>
              <p:spPr bwMode="auto">
                <a:xfrm>
                  <a:off x="2907" y="159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3" name="Rectangle 446"/>
                <p:cNvSpPr>
                  <a:spLocks noChangeArrowheads="1"/>
                </p:cNvSpPr>
                <p:nvPr/>
              </p:nvSpPr>
              <p:spPr bwMode="auto">
                <a:xfrm>
                  <a:off x="2907" y="156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4" name="Rectangle 447"/>
                <p:cNvSpPr>
                  <a:spLocks noChangeArrowheads="1"/>
                </p:cNvSpPr>
                <p:nvPr/>
              </p:nvSpPr>
              <p:spPr bwMode="auto">
                <a:xfrm>
                  <a:off x="2907" y="152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5" name="Rectangle 448"/>
                <p:cNvSpPr>
                  <a:spLocks noChangeArrowheads="1"/>
                </p:cNvSpPr>
                <p:nvPr/>
              </p:nvSpPr>
              <p:spPr bwMode="auto">
                <a:xfrm>
                  <a:off x="2907" y="148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6" name="Rectangle 449"/>
                <p:cNvSpPr>
                  <a:spLocks noChangeArrowheads="1"/>
                </p:cNvSpPr>
                <p:nvPr/>
              </p:nvSpPr>
              <p:spPr bwMode="auto">
                <a:xfrm>
                  <a:off x="2907" y="145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7" name="Rectangle 450"/>
                <p:cNvSpPr>
                  <a:spLocks noChangeArrowheads="1"/>
                </p:cNvSpPr>
                <p:nvPr/>
              </p:nvSpPr>
              <p:spPr bwMode="auto">
                <a:xfrm>
                  <a:off x="2907" y="141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8" name="Rectangle 451"/>
                <p:cNvSpPr>
                  <a:spLocks noChangeArrowheads="1"/>
                </p:cNvSpPr>
                <p:nvPr/>
              </p:nvSpPr>
              <p:spPr bwMode="auto">
                <a:xfrm>
                  <a:off x="2907" y="138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9" name="Rectangle 452"/>
                <p:cNvSpPr>
                  <a:spLocks noChangeArrowheads="1"/>
                </p:cNvSpPr>
                <p:nvPr/>
              </p:nvSpPr>
              <p:spPr bwMode="auto">
                <a:xfrm>
                  <a:off x="2907" y="134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0" name="Rectangle 453"/>
                <p:cNvSpPr>
                  <a:spLocks noChangeArrowheads="1"/>
                </p:cNvSpPr>
                <p:nvPr/>
              </p:nvSpPr>
              <p:spPr bwMode="auto">
                <a:xfrm>
                  <a:off x="2907" y="130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1" name="Rectangle 454"/>
                <p:cNvSpPr>
                  <a:spLocks noChangeArrowheads="1"/>
                </p:cNvSpPr>
                <p:nvPr/>
              </p:nvSpPr>
              <p:spPr bwMode="auto">
                <a:xfrm>
                  <a:off x="2907" y="126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2" name="Rectangle 455"/>
                <p:cNvSpPr>
                  <a:spLocks noChangeArrowheads="1"/>
                </p:cNvSpPr>
                <p:nvPr/>
              </p:nvSpPr>
              <p:spPr bwMode="auto">
                <a:xfrm>
                  <a:off x="2907" y="123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3" name="Rectangle 456"/>
                <p:cNvSpPr>
                  <a:spLocks noChangeArrowheads="1"/>
                </p:cNvSpPr>
                <p:nvPr/>
              </p:nvSpPr>
              <p:spPr bwMode="auto">
                <a:xfrm>
                  <a:off x="2907" y="119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4" name="Rectangle 457"/>
                <p:cNvSpPr>
                  <a:spLocks noChangeArrowheads="1"/>
                </p:cNvSpPr>
                <p:nvPr/>
              </p:nvSpPr>
              <p:spPr bwMode="auto">
                <a:xfrm>
                  <a:off x="2907" y="115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5" name="Rectangle 458"/>
                <p:cNvSpPr>
                  <a:spLocks noChangeArrowheads="1"/>
                </p:cNvSpPr>
                <p:nvPr/>
              </p:nvSpPr>
              <p:spPr bwMode="auto">
                <a:xfrm>
                  <a:off x="2907" y="112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6" name="Rectangle 459"/>
                <p:cNvSpPr>
                  <a:spLocks noChangeArrowheads="1"/>
                </p:cNvSpPr>
                <p:nvPr/>
              </p:nvSpPr>
              <p:spPr bwMode="auto">
                <a:xfrm>
                  <a:off x="2907" y="108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7" name="Rectangle 460"/>
                <p:cNvSpPr>
                  <a:spLocks noChangeArrowheads="1"/>
                </p:cNvSpPr>
                <p:nvPr/>
              </p:nvSpPr>
              <p:spPr bwMode="auto">
                <a:xfrm>
                  <a:off x="2907" y="105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8" name="Rectangle 461"/>
                <p:cNvSpPr>
                  <a:spLocks noChangeArrowheads="1"/>
                </p:cNvSpPr>
                <p:nvPr/>
              </p:nvSpPr>
              <p:spPr bwMode="auto">
                <a:xfrm>
                  <a:off x="2907" y="101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9" name="Rectangle 462"/>
                <p:cNvSpPr>
                  <a:spLocks noChangeArrowheads="1"/>
                </p:cNvSpPr>
                <p:nvPr/>
              </p:nvSpPr>
              <p:spPr bwMode="auto">
                <a:xfrm>
                  <a:off x="2907" y="97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0" name="Rectangle 463"/>
                <p:cNvSpPr>
                  <a:spLocks noChangeArrowheads="1"/>
                </p:cNvSpPr>
                <p:nvPr/>
              </p:nvSpPr>
              <p:spPr bwMode="auto">
                <a:xfrm>
                  <a:off x="2907" y="94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1" name="Rectangle 464"/>
                <p:cNvSpPr>
                  <a:spLocks noChangeArrowheads="1"/>
                </p:cNvSpPr>
                <p:nvPr/>
              </p:nvSpPr>
              <p:spPr bwMode="auto">
                <a:xfrm>
                  <a:off x="2907" y="90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2" name="Rectangle 465"/>
                <p:cNvSpPr>
                  <a:spLocks noChangeArrowheads="1"/>
                </p:cNvSpPr>
                <p:nvPr/>
              </p:nvSpPr>
              <p:spPr bwMode="auto">
                <a:xfrm>
                  <a:off x="2907" y="87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3" name="Rectangle 466"/>
                <p:cNvSpPr>
                  <a:spLocks noChangeArrowheads="1"/>
                </p:cNvSpPr>
                <p:nvPr/>
              </p:nvSpPr>
              <p:spPr bwMode="auto">
                <a:xfrm>
                  <a:off x="2907" y="83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4" name="Rectangle 467"/>
                <p:cNvSpPr>
                  <a:spLocks noChangeArrowheads="1"/>
                </p:cNvSpPr>
                <p:nvPr/>
              </p:nvSpPr>
              <p:spPr bwMode="auto">
                <a:xfrm>
                  <a:off x="2907" y="800"/>
                  <a:ext cx="35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5" name="Rectangle 468"/>
                <p:cNvSpPr>
                  <a:spLocks noChangeArrowheads="1"/>
                </p:cNvSpPr>
                <p:nvPr/>
              </p:nvSpPr>
              <p:spPr bwMode="auto">
                <a:xfrm>
                  <a:off x="2907" y="758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6" name="Rectangle 469"/>
                <p:cNvSpPr>
                  <a:spLocks noChangeArrowheads="1"/>
                </p:cNvSpPr>
                <p:nvPr/>
              </p:nvSpPr>
              <p:spPr bwMode="auto">
                <a:xfrm>
                  <a:off x="2907" y="722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7" name="Rectangle 470"/>
                <p:cNvSpPr>
                  <a:spLocks noChangeArrowheads="1"/>
                </p:cNvSpPr>
                <p:nvPr/>
              </p:nvSpPr>
              <p:spPr bwMode="auto">
                <a:xfrm>
                  <a:off x="2942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8" name="Rectangle 471"/>
                <p:cNvSpPr>
                  <a:spLocks noChangeArrowheads="1"/>
                </p:cNvSpPr>
                <p:nvPr/>
              </p:nvSpPr>
              <p:spPr bwMode="auto">
                <a:xfrm>
                  <a:off x="2942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9" name="Rectangle 472"/>
                <p:cNvSpPr>
                  <a:spLocks noChangeArrowheads="1"/>
                </p:cNvSpPr>
                <p:nvPr/>
              </p:nvSpPr>
              <p:spPr bwMode="auto">
                <a:xfrm>
                  <a:off x="2942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0" name="Rectangle 473"/>
                <p:cNvSpPr>
                  <a:spLocks noChangeArrowheads="1"/>
                </p:cNvSpPr>
                <p:nvPr/>
              </p:nvSpPr>
              <p:spPr bwMode="auto">
                <a:xfrm>
                  <a:off x="2942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1" name="Rectangle 474"/>
                <p:cNvSpPr>
                  <a:spLocks noChangeArrowheads="1"/>
                </p:cNvSpPr>
                <p:nvPr/>
              </p:nvSpPr>
              <p:spPr bwMode="auto">
                <a:xfrm>
                  <a:off x="2942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2" name="Rectangle 475"/>
                <p:cNvSpPr>
                  <a:spLocks noChangeArrowheads="1"/>
                </p:cNvSpPr>
                <p:nvPr/>
              </p:nvSpPr>
              <p:spPr bwMode="auto">
                <a:xfrm>
                  <a:off x="2942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3" name="Rectangle 476"/>
                <p:cNvSpPr>
                  <a:spLocks noChangeArrowheads="1"/>
                </p:cNvSpPr>
                <p:nvPr/>
              </p:nvSpPr>
              <p:spPr bwMode="auto">
                <a:xfrm>
                  <a:off x="2942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4" name="Rectangle 477"/>
                <p:cNvSpPr>
                  <a:spLocks noChangeArrowheads="1"/>
                </p:cNvSpPr>
                <p:nvPr/>
              </p:nvSpPr>
              <p:spPr bwMode="auto">
                <a:xfrm>
                  <a:off x="2942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5" name="Rectangle 478"/>
                <p:cNvSpPr>
                  <a:spLocks noChangeArrowheads="1"/>
                </p:cNvSpPr>
                <p:nvPr/>
              </p:nvSpPr>
              <p:spPr bwMode="auto">
                <a:xfrm>
                  <a:off x="2942" y="156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6" name="Rectangle 479"/>
                <p:cNvSpPr>
                  <a:spLocks noChangeArrowheads="1"/>
                </p:cNvSpPr>
                <p:nvPr/>
              </p:nvSpPr>
              <p:spPr bwMode="auto">
                <a:xfrm>
                  <a:off x="2942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7" name="Rectangle 480"/>
                <p:cNvSpPr>
                  <a:spLocks noChangeArrowheads="1"/>
                </p:cNvSpPr>
                <p:nvPr/>
              </p:nvSpPr>
              <p:spPr bwMode="auto">
                <a:xfrm>
                  <a:off x="2942" y="148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8" name="Rectangle 481"/>
                <p:cNvSpPr>
                  <a:spLocks noChangeArrowheads="1"/>
                </p:cNvSpPr>
                <p:nvPr/>
              </p:nvSpPr>
              <p:spPr bwMode="auto">
                <a:xfrm>
                  <a:off x="2942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9" name="Rectangle 482"/>
                <p:cNvSpPr>
                  <a:spLocks noChangeArrowheads="1"/>
                </p:cNvSpPr>
                <p:nvPr/>
              </p:nvSpPr>
              <p:spPr bwMode="auto">
                <a:xfrm>
                  <a:off x="2942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0" name="Rectangle 483"/>
                <p:cNvSpPr>
                  <a:spLocks noChangeArrowheads="1"/>
                </p:cNvSpPr>
                <p:nvPr/>
              </p:nvSpPr>
              <p:spPr bwMode="auto">
                <a:xfrm>
                  <a:off x="2942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1" name="Rectangle 484"/>
                <p:cNvSpPr>
                  <a:spLocks noChangeArrowheads="1"/>
                </p:cNvSpPr>
                <p:nvPr/>
              </p:nvSpPr>
              <p:spPr bwMode="auto">
                <a:xfrm>
                  <a:off x="2942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2" name="Rectangle 485"/>
                <p:cNvSpPr>
                  <a:spLocks noChangeArrowheads="1"/>
                </p:cNvSpPr>
                <p:nvPr/>
              </p:nvSpPr>
              <p:spPr bwMode="auto">
                <a:xfrm>
                  <a:off x="2942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3" name="Rectangle 486"/>
                <p:cNvSpPr>
                  <a:spLocks noChangeArrowheads="1"/>
                </p:cNvSpPr>
                <p:nvPr/>
              </p:nvSpPr>
              <p:spPr bwMode="auto">
                <a:xfrm>
                  <a:off x="2942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4" name="Rectangle 487"/>
                <p:cNvSpPr>
                  <a:spLocks noChangeArrowheads="1"/>
                </p:cNvSpPr>
                <p:nvPr/>
              </p:nvSpPr>
              <p:spPr bwMode="auto">
                <a:xfrm>
                  <a:off x="2942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5" name="Rectangle 488"/>
                <p:cNvSpPr>
                  <a:spLocks noChangeArrowheads="1"/>
                </p:cNvSpPr>
                <p:nvPr/>
              </p:nvSpPr>
              <p:spPr bwMode="auto">
                <a:xfrm>
                  <a:off x="2942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6" name="Rectangle 489"/>
                <p:cNvSpPr>
                  <a:spLocks noChangeArrowheads="1"/>
                </p:cNvSpPr>
                <p:nvPr/>
              </p:nvSpPr>
              <p:spPr bwMode="auto">
                <a:xfrm>
                  <a:off x="2942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7" name="Rectangle 490"/>
                <p:cNvSpPr>
                  <a:spLocks noChangeArrowheads="1"/>
                </p:cNvSpPr>
                <p:nvPr/>
              </p:nvSpPr>
              <p:spPr bwMode="auto">
                <a:xfrm>
                  <a:off x="2942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8" name="Rectangle 491"/>
                <p:cNvSpPr>
                  <a:spLocks noChangeArrowheads="1"/>
                </p:cNvSpPr>
                <p:nvPr/>
              </p:nvSpPr>
              <p:spPr bwMode="auto">
                <a:xfrm>
                  <a:off x="2942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9" name="Rectangle 492"/>
                <p:cNvSpPr>
                  <a:spLocks noChangeArrowheads="1"/>
                </p:cNvSpPr>
                <p:nvPr/>
              </p:nvSpPr>
              <p:spPr bwMode="auto">
                <a:xfrm>
                  <a:off x="2942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0" name="Rectangle 493"/>
                <p:cNvSpPr>
                  <a:spLocks noChangeArrowheads="1"/>
                </p:cNvSpPr>
                <p:nvPr/>
              </p:nvSpPr>
              <p:spPr bwMode="auto">
                <a:xfrm>
                  <a:off x="2942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1" name="Rectangle 494"/>
                <p:cNvSpPr>
                  <a:spLocks noChangeArrowheads="1"/>
                </p:cNvSpPr>
                <p:nvPr/>
              </p:nvSpPr>
              <p:spPr bwMode="auto">
                <a:xfrm>
                  <a:off x="2942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2" name="Rectangle 495"/>
                <p:cNvSpPr>
                  <a:spLocks noChangeArrowheads="1"/>
                </p:cNvSpPr>
                <p:nvPr/>
              </p:nvSpPr>
              <p:spPr bwMode="auto">
                <a:xfrm>
                  <a:off x="2942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3" name="Rectangle 496"/>
                <p:cNvSpPr>
                  <a:spLocks noChangeArrowheads="1"/>
                </p:cNvSpPr>
                <p:nvPr/>
              </p:nvSpPr>
              <p:spPr bwMode="auto">
                <a:xfrm>
                  <a:off x="2942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4" name="Rectangle 497"/>
                <p:cNvSpPr>
                  <a:spLocks noChangeArrowheads="1"/>
                </p:cNvSpPr>
                <p:nvPr/>
              </p:nvSpPr>
              <p:spPr bwMode="auto">
                <a:xfrm>
                  <a:off x="2942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5" name="Rectangle 498"/>
                <p:cNvSpPr>
                  <a:spLocks noChangeArrowheads="1"/>
                </p:cNvSpPr>
                <p:nvPr/>
              </p:nvSpPr>
              <p:spPr bwMode="auto">
                <a:xfrm>
                  <a:off x="2942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6" name="Rectangle 499"/>
                <p:cNvSpPr>
                  <a:spLocks noChangeArrowheads="1"/>
                </p:cNvSpPr>
                <p:nvPr/>
              </p:nvSpPr>
              <p:spPr bwMode="auto">
                <a:xfrm>
                  <a:off x="2942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7" name="Rectangle 500"/>
                <p:cNvSpPr>
                  <a:spLocks noChangeArrowheads="1"/>
                </p:cNvSpPr>
                <p:nvPr/>
              </p:nvSpPr>
              <p:spPr bwMode="auto">
                <a:xfrm>
                  <a:off x="2942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8" name="Rectangle 501"/>
                <p:cNvSpPr>
                  <a:spLocks noChangeArrowheads="1"/>
                </p:cNvSpPr>
                <p:nvPr/>
              </p:nvSpPr>
              <p:spPr bwMode="auto">
                <a:xfrm>
                  <a:off x="2942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9" name="Rectangle 502"/>
                <p:cNvSpPr>
                  <a:spLocks noChangeArrowheads="1"/>
                </p:cNvSpPr>
                <p:nvPr/>
              </p:nvSpPr>
              <p:spPr bwMode="auto">
                <a:xfrm>
                  <a:off x="2978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0" name="Rectangle 503"/>
                <p:cNvSpPr>
                  <a:spLocks noChangeArrowheads="1"/>
                </p:cNvSpPr>
                <p:nvPr/>
              </p:nvSpPr>
              <p:spPr bwMode="auto">
                <a:xfrm>
                  <a:off x="2978" y="181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1" name="Rectangle 504"/>
                <p:cNvSpPr>
                  <a:spLocks noChangeArrowheads="1"/>
                </p:cNvSpPr>
                <p:nvPr/>
              </p:nvSpPr>
              <p:spPr bwMode="auto">
                <a:xfrm>
                  <a:off x="2978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2" name="Rectangle 505"/>
                <p:cNvSpPr>
                  <a:spLocks noChangeArrowheads="1"/>
                </p:cNvSpPr>
                <p:nvPr/>
              </p:nvSpPr>
              <p:spPr bwMode="auto">
                <a:xfrm>
                  <a:off x="2978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3" name="Rectangle 506"/>
                <p:cNvSpPr>
                  <a:spLocks noChangeArrowheads="1"/>
                </p:cNvSpPr>
                <p:nvPr/>
              </p:nvSpPr>
              <p:spPr bwMode="auto">
                <a:xfrm>
                  <a:off x="2978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4" name="Rectangle 507"/>
                <p:cNvSpPr>
                  <a:spLocks noChangeArrowheads="1"/>
                </p:cNvSpPr>
                <p:nvPr/>
              </p:nvSpPr>
              <p:spPr bwMode="auto">
                <a:xfrm>
                  <a:off x="2978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5" name="Rectangle 508"/>
                <p:cNvSpPr>
                  <a:spLocks noChangeArrowheads="1"/>
                </p:cNvSpPr>
                <p:nvPr/>
              </p:nvSpPr>
              <p:spPr bwMode="auto">
                <a:xfrm>
                  <a:off x="2978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6" name="Rectangle 509"/>
                <p:cNvSpPr>
                  <a:spLocks noChangeArrowheads="1"/>
                </p:cNvSpPr>
                <p:nvPr/>
              </p:nvSpPr>
              <p:spPr bwMode="auto">
                <a:xfrm>
                  <a:off x="2978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7" name="Rectangle 510"/>
                <p:cNvSpPr>
                  <a:spLocks noChangeArrowheads="1"/>
                </p:cNvSpPr>
                <p:nvPr/>
              </p:nvSpPr>
              <p:spPr bwMode="auto">
                <a:xfrm>
                  <a:off x="2978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8" name="Rectangle 511"/>
                <p:cNvSpPr>
                  <a:spLocks noChangeArrowheads="1"/>
                </p:cNvSpPr>
                <p:nvPr/>
              </p:nvSpPr>
              <p:spPr bwMode="auto">
                <a:xfrm>
                  <a:off x="2978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9" name="Rectangle 512"/>
                <p:cNvSpPr>
                  <a:spLocks noChangeArrowheads="1"/>
                </p:cNvSpPr>
                <p:nvPr/>
              </p:nvSpPr>
              <p:spPr bwMode="auto">
                <a:xfrm>
                  <a:off x="2978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0" name="Rectangle 513"/>
                <p:cNvSpPr>
                  <a:spLocks noChangeArrowheads="1"/>
                </p:cNvSpPr>
                <p:nvPr/>
              </p:nvSpPr>
              <p:spPr bwMode="auto">
                <a:xfrm>
                  <a:off x="2978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1" name="Rectangle 514"/>
                <p:cNvSpPr>
                  <a:spLocks noChangeArrowheads="1"/>
                </p:cNvSpPr>
                <p:nvPr/>
              </p:nvSpPr>
              <p:spPr bwMode="auto">
                <a:xfrm>
                  <a:off x="2978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2" name="Rectangle 515"/>
                <p:cNvSpPr>
                  <a:spLocks noChangeArrowheads="1"/>
                </p:cNvSpPr>
                <p:nvPr/>
              </p:nvSpPr>
              <p:spPr bwMode="auto">
                <a:xfrm>
                  <a:off x="2978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3" name="Rectangle 516"/>
                <p:cNvSpPr>
                  <a:spLocks noChangeArrowheads="1"/>
                </p:cNvSpPr>
                <p:nvPr/>
              </p:nvSpPr>
              <p:spPr bwMode="auto">
                <a:xfrm>
                  <a:off x="2978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4" name="Rectangle 517"/>
                <p:cNvSpPr>
                  <a:spLocks noChangeArrowheads="1"/>
                </p:cNvSpPr>
                <p:nvPr/>
              </p:nvSpPr>
              <p:spPr bwMode="auto">
                <a:xfrm>
                  <a:off x="2978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5" name="Rectangle 518"/>
                <p:cNvSpPr>
                  <a:spLocks noChangeArrowheads="1"/>
                </p:cNvSpPr>
                <p:nvPr/>
              </p:nvSpPr>
              <p:spPr bwMode="auto">
                <a:xfrm>
                  <a:off x="2978" y="126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6" name="Rectangle 519"/>
                <p:cNvSpPr>
                  <a:spLocks noChangeArrowheads="1"/>
                </p:cNvSpPr>
                <p:nvPr/>
              </p:nvSpPr>
              <p:spPr bwMode="auto">
                <a:xfrm>
                  <a:off x="2978" y="123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7" name="Rectangle 520"/>
                <p:cNvSpPr>
                  <a:spLocks noChangeArrowheads="1"/>
                </p:cNvSpPr>
                <p:nvPr/>
              </p:nvSpPr>
              <p:spPr bwMode="auto">
                <a:xfrm>
                  <a:off x="2978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8" name="Rectangle 521"/>
                <p:cNvSpPr>
                  <a:spLocks noChangeArrowheads="1"/>
                </p:cNvSpPr>
                <p:nvPr/>
              </p:nvSpPr>
              <p:spPr bwMode="auto">
                <a:xfrm>
                  <a:off x="2978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9" name="Rectangle 522"/>
                <p:cNvSpPr>
                  <a:spLocks noChangeArrowheads="1"/>
                </p:cNvSpPr>
                <p:nvPr/>
              </p:nvSpPr>
              <p:spPr bwMode="auto">
                <a:xfrm>
                  <a:off x="2978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0" name="Rectangle 523"/>
                <p:cNvSpPr>
                  <a:spLocks noChangeArrowheads="1"/>
                </p:cNvSpPr>
                <p:nvPr/>
              </p:nvSpPr>
              <p:spPr bwMode="auto">
                <a:xfrm>
                  <a:off x="2978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1" name="Rectangle 524"/>
                <p:cNvSpPr>
                  <a:spLocks noChangeArrowheads="1"/>
                </p:cNvSpPr>
                <p:nvPr/>
              </p:nvSpPr>
              <p:spPr bwMode="auto">
                <a:xfrm>
                  <a:off x="2978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2" name="Rectangle 525"/>
                <p:cNvSpPr>
                  <a:spLocks noChangeArrowheads="1"/>
                </p:cNvSpPr>
                <p:nvPr/>
              </p:nvSpPr>
              <p:spPr bwMode="auto">
                <a:xfrm>
                  <a:off x="2978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3" name="Rectangle 526"/>
                <p:cNvSpPr>
                  <a:spLocks noChangeArrowheads="1"/>
                </p:cNvSpPr>
                <p:nvPr/>
              </p:nvSpPr>
              <p:spPr bwMode="auto">
                <a:xfrm>
                  <a:off x="2978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4" name="Rectangle 527"/>
                <p:cNvSpPr>
                  <a:spLocks noChangeArrowheads="1"/>
                </p:cNvSpPr>
                <p:nvPr/>
              </p:nvSpPr>
              <p:spPr bwMode="auto">
                <a:xfrm>
                  <a:off x="2978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5" name="Rectangle 528"/>
                <p:cNvSpPr>
                  <a:spLocks noChangeArrowheads="1"/>
                </p:cNvSpPr>
                <p:nvPr/>
              </p:nvSpPr>
              <p:spPr bwMode="auto">
                <a:xfrm>
                  <a:off x="2978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6" name="Rectangle 529"/>
                <p:cNvSpPr>
                  <a:spLocks noChangeArrowheads="1"/>
                </p:cNvSpPr>
                <p:nvPr/>
              </p:nvSpPr>
              <p:spPr bwMode="auto">
                <a:xfrm>
                  <a:off x="2978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7" name="Rectangle 530"/>
                <p:cNvSpPr>
                  <a:spLocks noChangeArrowheads="1"/>
                </p:cNvSpPr>
                <p:nvPr/>
              </p:nvSpPr>
              <p:spPr bwMode="auto">
                <a:xfrm>
                  <a:off x="2978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8" name="Rectangle 531"/>
                <p:cNvSpPr>
                  <a:spLocks noChangeArrowheads="1"/>
                </p:cNvSpPr>
                <p:nvPr/>
              </p:nvSpPr>
              <p:spPr bwMode="auto">
                <a:xfrm>
                  <a:off x="2978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9" name="Rectangle 532"/>
                <p:cNvSpPr>
                  <a:spLocks noChangeArrowheads="1"/>
                </p:cNvSpPr>
                <p:nvPr/>
              </p:nvSpPr>
              <p:spPr bwMode="auto">
                <a:xfrm>
                  <a:off x="2978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0" name="Rectangle 533"/>
                <p:cNvSpPr>
                  <a:spLocks noChangeArrowheads="1"/>
                </p:cNvSpPr>
                <p:nvPr/>
              </p:nvSpPr>
              <p:spPr bwMode="auto">
                <a:xfrm>
                  <a:off x="2978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1" name="Rectangle 534"/>
                <p:cNvSpPr>
                  <a:spLocks noChangeArrowheads="1"/>
                </p:cNvSpPr>
                <p:nvPr/>
              </p:nvSpPr>
              <p:spPr bwMode="auto">
                <a:xfrm>
                  <a:off x="3014" y="185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2" name="Rectangle 535"/>
                <p:cNvSpPr>
                  <a:spLocks noChangeArrowheads="1"/>
                </p:cNvSpPr>
                <p:nvPr/>
              </p:nvSpPr>
              <p:spPr bwMode="auto">
                <a:xfrm>
                  <a:off x="3014" y="1813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3" name="Rectangle 536"/>
                <p:cNvSpPr>
                  <a:spLocks noChangeArrowheads="1"/>
                </p:cNvSpPr>
                <p:nvPr/>
              </p:nvSpPr>
              <p:spPr bwMode="auto">
                <a:xfrm>
                  <a:off x="3014" y="177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4" name="Rectangle 537"/>
                <p:cNvSpPr>
                  <a:spLocks noChangeArrowheads="1"/>
                </p:cNvSpPr>
                <p:nvPr/>
              </p:nvSpPr>
              <p:spPr bwMode="auto">
                <a:xfrm>
                  <a:off x="3014" y="174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5" name="Rectangle 538"/>
                <p:cNvSpPr>
                  <a:spLocks noChangeArrowheads="1"/>
                </p:cNvSpPr>
                <p:nvPr/>
              </p:nvSpPr>
              <p:spPr bwMode="auto">
                <a:xfrm>
                  <a:off x="3014" y="170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6" name="Rectangle 539"/>
                <p:cNvSpPr>
                  <a:spLocks noChangeArrowheads="1"/>
                </p:cNvSpPr>
                <p:nvPr/>
              </p:nvSpPr>
              <p:spPr bwMode="auto">
                <a:xfrm>
                  <a:off x="3014" y="166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7" name="Rectangle 540"/>
                <p:cNvSpPr>
                  <a:spLocks noChangeArrowheads="1"/>
                </p:cNvSpPr>
                <p:nvPr/>
              </p:nvSpPr>
              <p:spPr bwMode="auto">
                <a:xfrm>
                  <a:off x="3014" y="163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8" name="Rectangle 541"/>
                <p:cNvSpPr>
                  <a:spLocks noChangeArrowheads="1"/>
                </p:cNvSpPr>
                <p:nvPr/>
              </p:nvSpPr>
              <p:spPr bwMode="auto">
                <a:xfrm>
                  <a:off x="3014" y="159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9" name="Rectangle 542"/>
                <p:cNvSpPr>
                  <a:spLocks noChangeArrowheads="1"/>
                </p:cNvSpPr>
                <p:nvPr/>
              </p:nvSpPr>
              <p:spPr bwMode="auto">
                <a:xfrm>
                  <a:off x="3014" y="156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0" name="Rectangle 543"/>
                <p:cNvSpPr>
                  <a:spLocks noChangeArrowheads="1"/>
                </p:cNvSpPr>
                <p:nvPr/>
              </p:nvSpPr>
              <p:spPr bwMode="auto">
                <a:xfrm>
                  <a:off x="3014" y="152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1" name="Rectangle 544"/>
                <p:cNvSpPr>
                  <a:spLocks noChangeArrowheads="1"/>
                </p:cNvSpPr>
                <p:nvPr/>
              </p:nvSpPr>
              <p:spPr bwMode="auto">
                <a:xfrm>
                  <a:off x="3014" y="148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2" name="Rectangle 545"/>
                <p:cNvSpPr>
                  <a:spLocks noChangeArrowheads="1"/>
                </p:cNvSpPr>
                <p:nvPr/>
              </p:nvSpPr>
              <p:spPr bwMode="auto">
                <a:xfrm>
                  <a:off x="3014" y="145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3" name="Rectangle 546"/>
                <p:cNvSpPr>
                  <a:spLocks noChangeArrowheads="1"/>
                </p:cNvSpPr>
                <p:nvPr/>
              </p:nvSpPr>
              <p:spPr bwMode="auto">
                <a:xfrm>
                  <a:off x="3014" y="141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4" name="Rectangle 547"/>
                <p:cNvSpPr>
                  <a:spLocks noChangeArrowheads="1"/>
                </p:cNvSpPr>
                <p:nvPr/>
              </p:nvSpPr>
              <p:spPr bwMode="auto">
                <a:xfrm>
                  <a:off x="3014" y="138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5" name="Rectangle 548"/>
                <p:cNvSpPr>
                  <a:spLocks noChangeArrowheads="1"/>
                </p:cNvSpPr>
                <p:nvPr/>
              </p:nvSpPr>
              <p:spPr bwMode="auto">
                <a:xfrm>
                  <a:off x="3014" y="134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6" name="Rectangle 549"/>
                <p:cNvSpPr>
                  <a:spLocks noChangeArrowheads="1"/>
                </p:cNvSpPr>
                <p:nvPr/>
              </p:nvSpPr>
              <p:spPr bwMode="auto">
                <a:xfrm>
                  <a:off x="3014" y="1303"/>
                  <a:ext cx="42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7" name="Rectangle 550"/>
                <p:cNvSpPr>
                  <a:spLocks noChangeArrowheads="1"/>
                </p:cNvSpPr>
                <p:nvPr/>
              </p:nvSpPr>
              <p:spPr bwMode="auto">
                <a:xfrm>
                  <a:off x="3014" y="126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8" name="Rectangle 551"/>
                <p:cNvSpPr>
                  <a:spLocks noChangeArrowheads="1"/>
                </p:cNvSpPr>
                <p:nvPr/>
              </p:nvSpPr>
              <p:spPr bwMode="auto">
                <a:xfrm>
                  <a:off x="3014" y="123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9" name="Rectangle 552"/>
                <p:cNvSpPr>
                  <a:spLocks noChangeArrowheads="1"/>
                </p:cNvSpPr>
                <p:nvPr/>
              </p:nvSpPr>
              <p:spPr bwMode="auto">
                <a:xfrm>
                  <a:off x="3014" y="119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0" name="Rectangle 553"/>
                <p:cNvSpPr>
                  <a:spLocks noChangeArrowheads="1"/>
                </p:cNvSpPr>
                <p:nvPr/>
              </p:nvSpPr>
              <p:spPr bwMode="auto">
                <a:xfrm>
                  <a:off x="3014" y="115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1" name="Rectangle 554"/>
                <p:cNvSpPr>
                  <a:spLocks noChangeArrowheads="1"/>
                </p:cNvSpPr>
                <p:nvPr/>
              </p:nvSpPr>
              <p:spPr bwMode="auto">
                <a:xfrm>
                  <a:off x="3014" y="112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2" name="Rectangle 555"/>
                <p:cNvSpPr>
                  <a:spLocks noChangeArrowheads="1"/>
                </p:cNvSpPr>
                <p:nvPr/>
              </p:nvSpPr>
              <p:spPr bwMode="auto">
                <a:xfrm>
                  <a:off x="3014" y="108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3" name="Rectangle 556"/>
                <p:cNvSpPr>
                  <a:spLocks noChangeArrowheads="1"/>
                </p:cNvSpPr>
                <p:nvPr/>
              </p:nvSpPr>
              <p:spPr bwMode="auto">
                <a:xfrm>
                  <a:off x="3014" y="105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4" name="Rectangle 557"/>
                <p:cNvSpPr>
                  <a:spLocks noChangeArrowheads="1"/>
                </p:cNvSpPr>
                <p:nvPr/>
              </p:nvSpPr>
              <p:spPr bwMode="auto">
                <a:xfrm>
                  <a:off x="3014" y="101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5" name="Rectangle 558"/>
                <p:cNvSpPr>
                  <a:spLocks noChangeArrowheads="1"/>
                </p:cNvSpPr>
                <p:nvPr/>
              </p:nvSpPr>
              <p:spPr bwMode="auto">
                <a:xfrm>
                  <a:off x="3014" y="97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6" name="Rectangle 559"/>
                <p:cNvSpPr>
                  <a:spLocks noChangeArrowheads="1"/>
                </p:cNvSpPr>
                <p:nvPr/>
              </p:nvSpPr>
              <p:spPr bwMode="auto">
                <a:xfrm>
                  <a:off x="3014" y="94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7" name="Rectangle 560"/>
                <p:cNvSpPr>
                  <a:spLocks noChangeArrowheads="1"/>
                </p:cNvSpPr>
                <p:nvPr/>
              </p:nvSpPr>
              <p:spPr bwMode="auto">
                <a:xfrm>
                  <a:off x="3014" y="90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8" name="Rectangle 561"/>
                <p:cNvSpPr>
                  <a:spLocks noChangeArrowheads="1"/>
                </p:cNvSpPr>
                <p:nvPr/>
              </p:nvSpPr>
              <p:spPr bwMode="auto">
                <a:xfrm>
                  <a:off x="3014" y="87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9" name="Rectangle 562"/>
                <p:cNvSpPr>
                  <a:spLocks noChangeArrowheads="1"/>
                </p:cNvSpPr>
                <p:nvPr/>
              </p:nvSpPr>
              <p:spPr bwMode="auto">
                <a:xfrm>
                  <a:off x="3014" y="83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0" name="Rectangle 563"/>
                <p:cNvSpPr>
                  <a:spLocks noChangeArrowheads="1"/>
                </p:cNvSpPr>
                <p:nvPr/>
              </p:nvSpPr>
              <p:spPr bwMode="auto">
                <a:xfrm>
                  <a:off x="3014" y="800"/>
                  <a:ext cx="42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1" name="Rectangle 564"/>
                <p:cNvSpPr>
                  <a:spLocks noChangeArrowheads="1"/>
                </p:cNvSpPr>
                <p:nvPr/>
              </p:nvSpPr>
              <p:spPr bwMode="auto">
                <a:xfrm>
                  <a:off x="3014" y="758"/>
                  <a:ext cx="42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2" name="Rectangle 565"/>
                <p:cNvSpPr>
                  <a:spLocks noChangeArrowheads="1"/>
                </p:cNvSpPr>
                <p:nvPr/>
              </p:nvSpPr>
              <p:spPr bwMode="auto">
                <a:xfrm>
                  <a:off x="3014" y="722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3" name="Rectangle 566"/>
                <p:cNvSpPr>
                  <a:spLocks noChangeArrowheads="1"/>
                </p:cNvSpPr>
                <p:nvPr/>
              </p:nvSpPr>
              <p:spPr bwMode="auto">
                <a:xfrm>
                  <a:off x="3056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4" name="Rectangle 567"/>
                <p:cNvSpPr>
                  <a:spLocks noChangeArrowheads="1"/>
                </p:cNvSpPr>
                <p:nvPr/>
              </p:nvSpPr>
              <p:spPr bwMode="auto">
                <a:xfrm>
                  <a:off x="3056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5" name="Rectangle 568"/>
                <p:cNvSpPr>
                  <a:spLocks noChangeArrowheads="1"/>
                </p:cNvSpPr>
                <p:nvPr/>
              </p:nvSpPr>
              <p:spPr bwMode="auto">
                <a:xfrm>
                  <a:off x="3056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6" name="Rectangle 569"/>
                <p:cNvSpPr>
                  <a:spLocks noChangeArrowheads="1"/>
                </p:cNvSpPr>
                <p:nvPr/>
              </p:nvSpPr>
              <p:spPr bwMode="auto">
                <a:xfrm>
                  <a:off x="3056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7" name="Rectangle 570"/>
                <p:cNvSpPr>
                  <a:spLocks noChangeArrowheads="1"/>
                </p:cNvSpPr>
                <p:nvPr/>
              </p:nvSpPr>
              <p:spPr bwMode="auto">
                <a:xfrm>
                  <a:off x="3056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8" name="Rectangle 571"/>
                <p:cNvSpPr>
                  <a:spLocks noChangeArrowheads="1"/>
                </p:cNvSpPr>
                <p:nvPr/>
              </p:nvSpPr>
              <p:spPr bwMode="auto">
                <a:xfrm>
                  <a:off x="3056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9" name="Rectangle 572"/>
                <p:cNvSpPr>
                  <a:spLocks noChangeArrowheads="1"/>
                </p:cNvSpPr>
                <p:nvPr/>
              </p:nvSpPr>
              <p:spPr bwMode="auto">
                <a:xfrm>
                  <a:off x="3056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0" name="Rectangle 573"/>
                <p:cNvSpPr>
                  <a:spLocks noChangeArrowheads="1"/>
                </p:cNvSpPr>
                <p:nvPr/>
              </p:nvSpPr>
              <p:spPr bwMode="auto">
                <a:xfrm>
                  <a:off x="3056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1" name="Rectangle 574"/>
                <p:cNvSpPr>
                  <a:spLocks noChangeArrowheads="1"/>
                </p:cNvSpPr>
                <p:nvPr/>
              </p:nvSpPr>
              <p:spPr bwMode="auto">
                <a:xfrm>
                  <a:off x="3056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2" name="Rectangle 575"/>
                <p:cNvSpPr>
                  <a:spLocks noChangeArrowheads="1"/>
                </p:cNvSpPr>
                <p:nvPr/>
              </p:nvSpPr>
              <p:spPr bwMode="auto">
                <a:xfrm>
                  <a:off x="3056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3" name="Rectangle 576"/>
                <p:cNvSpPr>
                  <a:spLocks noChangeArrowheads="1"/>
                </p:cNvSpPr>
                <p:nvPr/>
              </p:nvSpPr>
              <p:spPr bwMode="auto">
                <a:xfrm>
                  <a:off x="3056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4" name="Rectangle 577"/>
                <p:cNvSpPr>
                  <a:spLocks noChangeArrowheads="1"/>
                </p:cNvSpPr>
                <p:nvPr/>
              </p:nvSpPr>
              <p:spPr bwMode="auto">
                <a:xfrm>
                  <a:off x="3056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5" name="Rectangle 578"/>
                <p:cNvSpPr>
                  <a:spLocks noChangeArrowheads="1"/>
                </p:cNvSpPr>
                <p:nvPr/>
              </p:nvSpPr>
              <p:spPr bwMode="auto">
                <a:xfrm>
                  <a:off x="3056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6" name="Rectangle 579"/>
                <p:cNvSpPr>
                  <a:spLocks noChangeArrowheads="1"/>
                </p:cNvSpPr>
                <p:nvPr/>
              </p:nvSpPr>
              <p:spPr bwMode="auto">
                <a:xfrm>
                  <a:off x="3056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7" name="Rectangle 580"/>
                <p:cNvSpPr>
                  <a:spLocks noChangeArrowheads="1"/>
                </p:cNvSpPr>
                <p:nvPr/>
              </p:nvSpPr>
              <p:spPr bwMode="auto">
                <a:xfrm>
                  <a:off x="3056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8" name="Rectangle 581"/>
                <p:cNvSpPr>
                  <a:spLocks noChangeArrowheads="1"/>
                </p:cNvSpPr>
                <p:nvPr/>
              </p:nvSpPr>
              <p:spPr bwMode="auto">
                <a:xfrm>
                  <a:off x="3056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9" name="Rectangle 582"/>
                <p:cNvSpPr>
                  <a:spLocks noChangeArrowheads="1"/>
                </p:cNvSpPr>
                <p:nvPr/>
              </p:nvSpPr>
              <p:spPr bwMode="auto">
                <a:xfrm>
                  <a:off x="3056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0" name="Rectangle 583"/>
                <p:cNvSpPr>
                  <a:spLocks noChangeArrowheads="1"/>
                </p:cNvSpPr>
                <p:nvPr/>
              </p:nvSpPr>
              <p:spPr bwMode="auto">
                <a:xfrm>
                  <a:off x="3056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1" name="Rectangle 584"/>
                <p:cNvSpPr>
                  <a:spLocks noChangeArrowheads="1"/>
                </p:cNvSpPr>
                <p:nvPr/>
              </p:nvSpPr>
              <p:spPr bwMode="auto">
                <a:xfrm>
                  <a:off x="3056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2" name="Rectangle 585"/>
                <p:cNvSpPr>
                  <a:spLocks noChangeArrowheads="1"/>
                </p:cNvSpPr>
                <p:nvPr/>
              </p:nvSpPr>
              <p:spPr bwMode="auto">
                <a:xfrm>
                  <a:off x="3056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3" name="Rectangle 586"/>
                <p:cNvSpPr>
                  <a:spLocks noChangeArrowheads="1"/>
                </p:cNvSpPr>
                <p:nvPr/>
              </p:nvSpPr>
              <p:spPr bwMode="auto">
                <a:xfrm>
                  <a:off x="3056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4" name="Rectangle 587"/>
                <p:cNvSpPr>
                  <a:spLocks noChangeArrowheads="1"/>
                </p:cNvSpPr>
                <p:nvPr/>
              </p:nvSpPr>
              <p:spPr bwMode="auto">
                <a:xfrm>
                  <a:off x="3056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5" name="Rectangle 588"/>
                <p:cNvSpPr>
                  <a:spLocks noChangeArrowheads="1"/>
                </p:cNvSpPr>
                <p:nvPr/>
              </p:nvSpPr>
              <p:spPr bwMode="auto">
                <a:xfrm>
                  <a:off x="3056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6" name="Rectangle 589"/>
                <p:cNvSpPr>
                  <a:spLocks noChangeArrowheads="1"/>
                </p:cNvSpPr>
                <p:nvPr/>
              </p:nvSpPr>
              <p:spPr bwMode="auto">
                <a:xfrm>
                  <a:off x="3056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7" name="Rectangle 590"/>
                <p:cNvSpPr>
                  <a:spLocks noChangeArrowheads="1"/>
                </p:cNvSpPr>
                <p:nvPr/>
              </p:nvSpPr>
              <p:spPr bwMode="auto">
                <a:xfrm>
                  <a:off x="3056" y="97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8" name="Rectangle 591"/>
                <p:cNvSpPr>
                  <a:spLocks noChangeArrowheads="1"/>
                </p:cNvSpPr>
                <p:nvPr/>
              </p:nvSpPr>
              <p:spPr bwMode="auto">
                <a:xfrm>
                  <a:off x="3056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9" name="Rectangle 592"/>
                <p:cNvSpPr>
                  <a:spLocks noChangeArrowheads="1"/>
                </p:cNvSpPr>
                <p:nvPr/>
              </p:nvSpPr>
              <p:spPr bwMode="auto">
                <a:xfrm>
                  <a:off x="3056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0" name="Rectangle 593"/>
                <p:cNvSpPr>
                  <a:spLocks noChangeArrowheads="1"/>
                </p:cNvSpPr>
                <p:nvPr/>
              </p:nvSpPr>
              <p:spPr bwMode="auto">
                <a:xfrm>
                  <a:off x="3056" y="87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1" name="Rectangle 594"/>
                <p:cNvSpPr>
                  <a:spLocks noChangeArrowheads="1"/>
                </p:cNvSpPr>
                <p:nvPr/>
              </p:nvSpPr>
              <p:spPr bwMode="auto">
                <a:xfrm>
                  <a:off x="3056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2" name="Rectangle 595"/>
                <p:cNvSpPr>
                  <a:spLocks noChangeArrowheads="1"/>
                </p:cNvSpPr>
                <p:nvPr/>
              </p:nvSpPr>
              <p:spPr bwMode="auto">
                <a:xfrm>
                  <a:off x="3056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3" name="Rectangle 596"/>
                <p:cNvSpPr>
                  <a:spLocks noChangeArrowheads="1"/>
                </p:cNvSpPr>
                <p:nvPr/>
              </p:nvSpPr>
              <p:spPr bwMode="auto">
                <a:xfrm>
                  <a:off x="3056" y="758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4" name="Rectangle 597"/>
                <p:cNvSpPr>
                  <a:spLocks noChangeArrowheads="1"/>
                </p:cNvSpPr>
                <p:nvPr/>
              </p:nvSpPr>
              <p:spPr bwMode="auto">
                <a:xfrm>
                  <a:off x="3056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5" name="Rectangle 598"/>
                <p:cNvSpPr>
                  <a:spLocks noChangeArrowheads="1"/>
                </p:cNvSpPr>
                <p:nvPr/>
              </p:nvSpPr>
              <p:spPr bwMode="auto">
                <a:xfrm>
                  <a:off x="3092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6" name="Rectangle 599"/>
                <p:cNvSpPr>
                  <a:spLocks noChangeArrowheads="1"/>
                </p:cNvSpPr>
                <p:nvPr/>
              </p:nvSpPr>
              <p:spPr bwMode="auto">
                <a:xfrm>
                  <a:off x="3092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7" name="Rectangle 600"/>
                <p:cNvSpPr>
                  <a:spLocks noChangeArrowheads="1"/>
                </p:cNvSpPr>
                <p:nvPr/>
              </p:nvSpPr>
              <p:spPr bwMode="auto">
                <a:xfrm>
                  <a:off x="3092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8" name="Rectangle 601"/>
                <p:cNvSpPr>
                  <a:spLocks noChangeArrowheads="1"/>
                </p:cNvSpPr>
                <p:nvPr/>
              </p:nvSpPr>
              <p:spPr bwMode="auto">
                <a:xfrm>
                  <a:off x="3092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9" name="Rectangle 602"/>
                <p:cNvSpPr>
                  <a:spLocks noChangeArrowheads="1"/>
                </p:cNvSpPr>
                <p:nvPr/>
              </p:nvSpPr>
              <p:spPr bwMode="auto">
                <a:xfrm>
                  <a:off x="3092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0" name="Rectangle 603"/>
                <p:cNvSpPr>
                  <a:spLocks noChangeArrowheads="1"/>
                </p:cNvSpPr>
                <p:nvPr/>
              </p:nvSpPr>
              <p:spPr bwMode="auto">
                <a:xfrm>
                  <a:off x="3092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1" name="Rectangle 604"/>
                <p:cNvSpPr>
                  <a:spLocks noChangeArrowheads="1"/>
                </p:cNvSpPr>
                <p:nvPr/>
              </p:nvSpPr>
              <p:spPr bwMode="auto">
                <a:xfrm>
                  <a:off x="3092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2" name="Rectangle 605"/>
                <p:cNvSpPr>
                  <a:spLocks noChangeArrowheads="1"/>
                </p:cNvSpPr>
                <p:nvPr/>
              </p:nvSpPr>
              <p:spPr bwMode="auto">
                <a:xfrm>
                  <a:off x="3092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3" name="Rectangle 606"/>
                <p:cNvSpPr>
                  <a:spLocks noChangeArrowheads="1"/>
                </p:cNvSpPr>
                <p:nvPr/>
              </p:nvSpPr>
              <p:spPr bwMode="auto">
                <a:xfrm>
                  <a:off x="3092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4" name="Rectangle 607"/>
                <p:cNvSpPr>
                  <a:spLocks noChangeArrowheads="1"/>
                </p:cNvSpPr>
                <p:nvPr/>
              </p:nvSpPr>
              <p:spPr bwMode="auto">
                <a:xfrm>
                  <a:off x="3092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5" name="Rectangle 608"/>
                <p:cNvSpPr>
                  <a:spLocks noChangeArrowheads="1"/>
                </p:cNvSpPr>
                <p:nvPr/>
              </p:nvSpPr>
              <p:spPr bwMode="auto">
                <a:xfrm>
                  <a:off x="3092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6" name="Rectangle 609"/>
                <p:cNvSpPr>
                  <a:spLocks noChangeArrowheads="1"/>
                </p:cNvSpPr>
                <p:nvPr/>
              </p:nvSpPr>
              <p:spPr bwMode="auto">
                <a:xfrm>
                  <a:off x="3092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7" name="Rectangle 610"/>
                <p:cNvSpPr>
                  <a:spLocks noChangeArrowheads="1"/>
                </p:cNvSpPr>
                <p:nvPr/>
              </p:nvSpPr>
              <p:spPr bwMode="auto">
                <a:xfrm>
                  <a:off x="3092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8" name="Rectangle 611"/>
                <p:cNvSpPr>
                  <a:spLocks noChangeArrowheads="1"/>
                </p:cNvSpPr>
                <p:nvPr/>
              </p:nvSpPr>
              <p:spPr bwMode="auto">
                <a:xfrm>
                  <a:off x="3092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9" name="Rectangle 612"/>
                <p:cNvSpPr>
                  <a:spLocks noChangeArrowheads="1"/>
                </p:cNvSpPr>
                <p:nvPr/>
              </p:nvSpPr>
              <p:spPr bwMode="auto">
                <a:xfrm>
                  <a:off x="3092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0" name="Rectangle 613"/>
                <p:cNvSpPr>
                  <a:spLocks noChangeArrowheads="1"/>
                </p:cNvSpPr>
                <p:nvPr/>
              </p:nvSpPr>
              <p:spPr bwMode="auto">
                <a:xfrm>
                  <a:off x="3092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1" name="Rectangle 614"/>
                <p:cNvSpPr>
                  <a:spLocks noChangeArrowheads="1"/>
                </p:cNvSpPr>
                <p:nvPr/>
              </p:nvSpPr>
              <p:spPr bwMode="auto">
                <a:xfrm>
                  <a:off x="3092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2" name="Rectangle 615"/>
                <p:cNvSpPr>
                  <a:spLocks noChangeArrowheads="1"/>
                </p:cNvSpPr>
                <p:nvPr/>
              </p:nvSpPr>
              <p:spPr bwMode="auto">
                <a:xfrm>
                  <a:off x="3092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3" name="Rectangle 616"/>
                <p:cNvSpPr>
                  <a:spLocks noChangeArrowheads="1"/>
                </p:cNvSpPr>
                <p:nvPr/>
              </p:nvSpPr>
              <p:spPr bwMode="auto">
                <a:xfrm>
                  <a:off x="3092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4" name="Rectangle 617"/>
                <p:cNvSpPr>
                  <a:spLocks noChangeArrowheads="1"/>
                </p:cNvSpPr>
                <p:nvPr/>
              </p:nvSpPr>
              <p:spPr bwMode="auto">
                <a:xfrm>
                  <a:off x="3092" y="115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5" name="Rectangle 618"/>
                <p:cNvSpPr>
                  <a:spLocks noChangeArrowheads="1"/>
                </p:cNvSpPr>
                <p:nvPr/>
              </p:nvSpPr>
              <p:spPr bwMode="auto">
                <a:xfrm>
                  <a:off x="3092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6" name="Rectangle 619"/>
                <p:cNvSpPr>
                  <a:spLocks noChangeArrowheads="1"/>
                </p:cNvSpPr>
                <p:nvPr/>
              </p:nvSpPr>
              <p:spPr bwMode="auto">
                <a:xfrm>
                  <a:off x="3092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7" name="Rectangle 620"/>
                <p:cNvSpPr>
                  <a:spLocks noChangeArrowheads="1"/>
                </p:cNvSpPr>
                <p:nvPr/>
              </p:nvSpPr>
              <p:spPr bwMode="auto">
                <a:xfrm>
                  <a:off x="3092" y="105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1" name="Group 621"/>
              <p:cNvGrpSpPr>
                <a:grpSpLocks/>
              </p:cNvGrpSpPr>
              <p:nvPr/>
            </p:nvGrpSpPr>
            <p:grpSpPr bwMode="auto">
              <a:xfrm>
                <a:off x="3092" y="722"/>
                <a:ext cx="251" cy="1169"/>
                <a:chOff x="3092" y="722"/>
                <a:chExt cx="251" cy="1169"/>
              </a:xfrm>
            </p:grpSpPr>
            <p:sp>
              <p:nvSpPr>
                <p:cNvPr id="238" name="Rectangle 622"/>
                <p:cNvSpPr>
                  <a:spLocks noChangeArrowheads="1"/>
                </p:cNvSpPr>
                <p:nvPr/>
              </p:nvSpPr>
              <p:spPr bwMode="auto">
                <a:xfrm>
                  <a:off x="3092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9" name="Rectangle 623"/>
                <p:cNvSpPr>
                  <a:spLocks noChangeArrowheads="1"/>
                </p:cNvSpPr>
                <p:nvPr/>
              </p:nvSpPr>
              <p:spPr bwMode="auto">
                <a:xfrm>
                  <a:off x="3092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0" name="Rectangle 624"/>
                <p:cNvSpPr>
                  <a:spLocks noChangeArrowheads="1"/>
                </p:cNvSpPr>
                <p:nvPr/>
              </p:nvSpPr>
              <p:spPr bwMode="auto">
                <a:xfrm>
                  <a:off x="3092" y="94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1" name="Rectangle 625"/>
                <p:cNvSpPr>
                  <a:spLocks noChangeArrowheads="1"/>
                </p:cNvSpPr>
                <p:nvPr/>
              </p:nvSpPr>
              <p:spPr bwMode="auto">
                <a:xfrm>
                  <a:off x="3092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2" name="Rectangle 626"/>
                <p:cNvSpPr>
                  <a:spLocks noChangeArrowheads="1"/>
                </p:cNvSpPr>
                <p:nvPr/>
              </p:nvSpPr>
              <p:spPr bwMode="auto">
                <a:xfrm>
                  <a:off x="3092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3" name="Rectangle 627"/>
                <p:cNvSpPr>
                  <a:spLocks noChangeArrowheads="1"/>
                </p:cNvSpPr>
                <p:nvPr/>
              </p:nvSpPr>
              <p:spPr bwMode="auto">
                <a:xfrm>
                  <a:off x="3092" y="83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4" name="Rectangle 628"/>
                <p:cNvSpPr>
                  <a:spLocks noChangeArrowheads="1"/>
                </p:cNvSpPr>
                <p:nvPr/>
              </p:nvSpPr>
              <p:spPr bwMode="auto">
                <a:xfrm>
                  <a:off x="3092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5" name="Rectangle 629"/>
                <p:cNvSpPr>
                  <a:spLocks noChangeArrowheads="1"/>
                </p:cNvSpPr>
                <p:nvPr/>
              </p:nvSpPr>
              <p:spPr bwMode="auto">
                <a:xfrm>
                  <a:off x="3092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6" name="Rectangle 630"/>
                <p:cNvSpPr>
                  <a:spLocks noChangeArrowheads="1"/>
                </p:cNvSpPr>
                <p:nvPr/>
              </p:nvSpPr>
              <p:spPr bwMode="auto">
                <a:xfrm>
                  <a:off x="3092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7" name="Rectangle 631"/>
                <p:cNvSpPr>
                  <a:spLocks noChangeArrowheads="1"/>
                </p:cNvSpPr>
                <p:nvPr/>
              </p:nvSpPr>
              <p:spPr bwMode="auto">
                <a:xfrm>
                  <a:off x="3128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8" name="Rectangle 632"/>
                <p:cNvSpPr>
                  <a:spLocks noChangeArrowheads="1"/>
                </p:cNvSpPr>
                <p:nvPr/>
              </p:nvSpPr>
              <p:spPr bwMode="auto">
                <a:xfrm>
                  <a:off x="3128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49" name="Rectangle 633"/>
                <p:cNvSpPr>
                  <a:spLocks noChangeArrowheads="1"/>
                </p:cNvSpPr>
                <p:nvPr/>
              </p:nvSpPr>
              <p:spPr bwMode="auto">
                <a:xfrm>
                  <a:off x="3128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0" name="Rectangle 634"/>
                <p:cNvSpPr>
                  <a:spLocks noChangeArrowheads="1"/>
                </p:cNvSpPr>
                <p:nvPr/>
              </p:nvSpPr>
              <p:spPr bwMode="auto">
                <a:xfrm>
                  <a:off x="3128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1" name="Rectangle 635"/>
                <p:cNvSpPr>
                  <a:spLocks noChangeArrowheads="1"/>
                </p:cNvSpPr>
                <p:nvPr/>
              </p:nvSpPr>
              <p:spPr bwMode="auto">
                <a:xfrm>
                  <a:off x="3128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2" name="Rectangle 636"/>
                <p:cNvSpPr>
                  <a:spLocks noChangeArrowheads="1"/>
                </p:cNvSpPr>
                <p:nvPr/>
              </p:nvSpPr>
              <p:spPr bwMode="auto">
                <a:xfrm>
                  <a:off x="3128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3" name="Rectangle 637"/>
                <p:cNvSpPr>
                  <a:spLocks noChangeArrowheads="1"/>
                </p:cNvSpPr>
                <p:nvPr/>
              </p:nvSpPr>
              <p:spPr bwMode="auto">
                <a:xfrm>
                  <a:off x="3128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4" name="Rectangle 638"/>
                <p:cNvSpPr>
                  <a:spLocks noChangeArrowheads="1"/>
                </p:cNvSpPr>
                <p:nvPr/>
              </p:nvSpPr>
              <p:spPr bwMode="auto">
                <a:xfrm>
                  <a:off x="3128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5" name="Rectangle 639"/>
                <p:cNvSpPr>
                  <a:spLocks noChangeArrowheads="1"/>
                </p:cNvSpPr>
                <p:nvPr/>
              </p:nvSpPr>
              <p:spPr bwMode="auto">
                <a:xfrm>
                  <a:off x="3128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6" name="Rectangle 640"/>
                <p:cNvSpPr>
                  <a:spLocks noChangeArrowheads="1"/>
                </p:cNvSpPr>
                <p:nvPr/>
              </p:nvSpPr>
              <p:spPr bwMode="auto">
                <a:xfrm>
                  <a:off x="3128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7" name="Rectangle 641"/>
                <p:cNvSpPr>
                  <a:spLocks noChangeArrowheads="1"/>
                </p:cNvSpPr>
                <p:nvPr/>
              </p:nvSpPr>
              <p:spPr bwMode="auto">
                <a:xfrm>
                  <a:off x="3128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8" name="Rectangle 642"/>
                <p:cNvSpPr>
                  <a:spLocks noChangeArrowheads="1"/>
                </p:cNvSpPr>
                <p:nvPr/>
              </p:nvSpPr>
              <p:spPr bwMode="auto">
                <a:xfrm>
                  <a:off x="3128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59" name="Rectangle 643"/>
                <p:cNvSpPr>
                  <a:spLocks noChangeArrowheads="1"/>
                </p:cNvSpPr>
                <p:nvPr/>
              </p:nvSpPr>
              <p:spPr bwMode="auto">
                <a:xfrm>
                  <a:off x="3128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0" name="Rectangle 644"/>
                <p:cNvSpPr>
                  <a:spLocks noChangeArrowheads="1"/>
                </p:cNvSpPr>
                <p:nvPr/>
              </p:nvSpPr>
              <p:spPr bwMode="auto">
                <a:xfrm>
                  <a:off x="3128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1" name="Rectangle 645"/>
                <p:cNvSpPr>
                  <a:spLocks noChangeArrowheads="1"/>
                </p:cNvSpPr>
                <p:nvPr/>
              </p:nvSpPr>
              <p:spPr bwMode="auto">
                <a:xfrm>
                  <a:off x="3128" y="134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2" name="Rectangle 646"/>
                <p:cNvSpPr>
                  <a:spLocks noChangeArrowheads="1"/>
                </p:cNvSpPr>
                <p:nvPr/>
              </p:nvSpPr>
              <p:spPr bwMode="auto">
                <a:xfrm>
                  <a:off x="3128" y="130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3" name="Rectangle 647"/>
                <p:cNvSpPr>
                  <a:spLocks noChangeArrowheads="1"/>
                </p:cNvSpPr>
                <p:nvPr/>
              </p:nvSpPr>
              <p:spPr bwMode="auto">
                <a:xfrm>
                  <a:off x="3128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4" name="Rectangle 648"/>
                <p:cNvSpPr>
                  <a:spLocks noChangeArrowheads="1"/>
                </p:cNvSpPr>
                <p:nvPr/>
              </p:nvSpPr>
              <p:spPr bwMode="auto">
                <a:xfrm>
                  <a:off x="3128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5" name="Rectangle 649"/>
                <p:cNvSpPr>
                  <a:spLocks noChangeArrowheads="1"/>
                </p:cNvSpPr>
                <p:nvPr/>
              </p:nvSpPr>
              <p:spPr bwMode="auto">
                <a:xfrm>
                  <a:off x="3128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6" name="Rectangle 650"/>
                <p:cNvSpPr>
                  <a:spLocks noChangeArrowheads="1"/>
                </p:cNvSpPr>
                <p:nvPr/>
              </p:nvSpPr>
              <p:spPr bwMode="auto">
                <a:xfrm>
                  <a:off x="3128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7" name="Rectangle 651"/>
                <p:cNvSpPr>
                  <a:spLocks noChangeArrowheads="1"/>
                </p:cNvSpPr>
                <p:nvPr/>
              </p:nvSpPr>
              <p:spPr bwMode="auto">
                <a:xfrm>
                  <a:off x="3128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8" name="Rectangle 652"/>
                <p:cNvSpPr>
                  <a:spLocks noChangeArrowheads="1"/>
                </p:cNvSpPr>
                <p:nvPr/>
              </p:nvSpPr>
              <p:spPr bwMode="auto">
                <a:xfrm>
                  <a:off x="3128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69" name="Rectangle 653"/>
                <p:cNvSpPr>
                  <a:spLocks noChangeArrowheads="1"/>
                </p:cNvSpPr>
                <p:nvPr/>
              </p:nvSpPr>
              <p:spPr bwMode="auto">
                <a:xfrm>
                  <a:off x="3128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0" name="Rectangle 654"/>
                <p:cNvSpPr>
                  <a:spLocks noChangeArrowheads="1"/>
                </p:cNvSpPr>
                <p:nvPr/>
              </p:nvSpPr>
              <p:spPr bwMode="auto">
                <a:xfrm>
                  <a:off x="3128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1" name="Rectangle 655"/>
                <p:cNvSpPr>
                  <a:spLocks noChangeArrowheads="1"/>
                </p:cNvSpPr>
                <p:nvPr/>
              </p:nvSpPr>
              <p:spPr bwMode="auto">
                <a:xfrm>
                  <a:off x="3128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2" name="Rectangle 656"/>
                <p:cNvSpPr>
                  <a:spLocks noChangeArrowheads="1"/>
                </p:cNvSpPr>
                <p:nvPr/>
              </p:nvSpPr>
              <p:spPr bwMode="auto">
                <a:xfrm>
                  <a:off x="3128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3" name="Rectangle 657"/>
                <p:cNvSpPr>
                  <a:spLocks noChangeArrowheads="1"/>
                </p:cNvSpPr>
                <p:nvPr/>
              </p:nvSpPr>
              <p:spPr bwMode="auto">
                <a:xfrm>
                  <a:off x="3128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4" name="Rectangle 658"/>
                <p:cNvSpPr>
                  <a:spLocks noChangeArrowheads="1"/>
                </p:cNvSpPr>
                <p:nvPr/>
              </p:nvSpPr>
              <p:spPr bwMode="auto">
                <a:xfrm>
                  <a:off x="3128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5" name="Rectangle 659"/>
                <p:cNvSpPr>
                  <a:spLocks noChangeArrowheads="1"/>
                </p:cNvSpPr>
                <p:nvPr/>
              </p:nvSpPr>
              <p:spPr bwMode="auto">
                <a:xfrm>
                  <a:off x="3128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6" name="Rectangle 660"/>
                <p:cNvSpPr>
                  <a:spLocks noChangeArrowheads="1"/>
                </p:cNvSpPr>
                <p:nvPr/>
              </p:nvSpPr>
              <p:spPr bwMode="auto">
                <a:xfrm>
                  <a:off x="3128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7" name="Rectangle 661"/>
                <p:cNvSpPr>
                  <a:spLocks noChangeArrowheads="1"/>
                </p:cNvSpPr>
                <p:nvPr/>
              </p:nvSpPr>
              <p:spPr bwMode="auto">
                <a:xfrm>
                  <a:off x="3128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8" name="Rectangle 662"/>
                <p:cNvSpPr>
                  <a:spLocks noChangeArrowheads="1"/>
                </p:cNvSpPr>
                <p:nvPr/>
              </p:nvSpPr>
              <p:spPr bwMode="auto">
                <a:xfrm>
                  <a:off x="3128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79" name="Rectangle 663"/>
                <p:cNvSpPr>
                  <a:spLocks noChangeArrowheads="1"/>
                </p:cNvSpPr>
                <p:nvPr/>
              </p:nvSpPr>
              <p:spPr bwMode="auto">
                <a:xfrm>
                  <a:off x="3164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0" name="Rectangle 664"/>
                <p:cNvSpPr>
                  <a:spLocks noChangeArrowheads="1"/>
                </p:cNvSpPr>
                <p:nvPr/>
              </p:nvSpPr>
              <p:spPr bwMode="auto">
                <a:xfrm>
                  <a:off x="3164" y="1813"/>
                  <a:ext cx="36" cy="4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1" name="Rectangle 665"/>
                <p:cNvSpPr>
                  <a:spLocks noChangeArrowheads="1"/>
                </p:cNvSpPr>
                <p:nvPr/>
              </p:nvSpPr>
              <p:spPr bwMode="auto">
                <a:xfrm>
                  <a:off x="3164" y="177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2" name="Rectangle 666"/>
                <p:cNvSpPr>
                  <a:spLocks noChangeArrowheads="1"/>
                </p:cNvSpPr>
                <p:nvPr/>
              </p:nvSpPr>
              <p:spPr bwMode="auto">
                <a:xfrm>
                  <a:off x="3164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3" name="Rectangle 667"/>
                <p:cNvSpPr>
                  <a:spLocks noChangeArrowheads="1"/>
                </p:cNvSpPr>
                <p:nvPr/>
              </p:nvSpPr>
              <p:spPr bwMode="auto">
                <a:xfrm>
                  <a:off x="3164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4" name="Rectangle 668"/>
                <p:cNvSpPr>
                  <a:spLocks noChangeArrowheads="1"/>
                </p:cNvSpPr>
                <p:nvPr/>
              </p:nvSpPr>
              <p:spPr bwMode="auto">
                <a:xfrm>
                  <a:off x="3164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5" name="Rectangle 669"/>
                <p:cNvSpPr>
                  <a:spLocks noChangeArrowheads="1"/>
                </p:cNvSpPr>
                <p:nvPr/>
              </p:nvSpPr>
              <p:spPr bwMode="auto">
                <a:xfrm>
                  <a:off x="3164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6" name="Rectangle 670"/>
                <p:cNvSpPr>
                  <a:spLocks noChangeArrowheads="1"/>
                </p:cNvSpPr>
                <p:nvPr/>
              </p:nvSpPr>
              <p:spPr bwMode="auto">
                <a:xfrm>
                  <a:off x="3164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7" name="Rectangle 671"/>
                <p:cNvSpPr>
                  <a:spLocks noChangeArrowheads="1"/>
                </p:cNvSpPr>
                <p:nvPr/>
              </p:nvSpPr>
              <p:spPr bwMode="auto">
                <a:xfrm>
                  <a:off x="3164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8" name="Rectangle 672"/>
                <p:cNvSpPr>
                  <a:spLocks noChangeArrowheads="1"/>
                </p:cNvSpPr>
                <p:nvPr/>
              </p:nvSpPr>
              <p:spPr bwMode="auto">
                <a:xfrm>
                  <a:off x="3164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89" name="Rectangle 673"/>
                <p:cNvSpPr>
                  <a:spLocks noChangeArrowheads="1"/>
                </p:cNvSpPr>
                <p:nvPr/>
              </p:nvSpPr>
              <p:spPr bwMode="auto">
                <a:xfrm>
                  <a:off x="3164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0" name="Rectangle 674"/>
                <p:cNvSpPr>
                  <a:spLocks noChangeArrowheads="1"/>
                </p:cNvSpPr>
                <p:nvPr/>
              </p:nvSpPr>
              <p:spPr bwMode="auto">
                <a:xfrm>
                  <a:off x="3164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1" name="Rectangle 675"/>
                <p:cNvSpPr>
                  <a:spLocks noChangeArrowheads="1"/>
                </p:cNvSpPr>
                <p:nvPr/>
              </p:nvSpPr>
              <p:spPr bwMode="auto">
                <a:xfrm>
                  <a:off x="3164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2" name="Rectangle 676"/>
                <p:cNvSpPr>
                  <a:spLocks noChangeArrowheads="1"/>
                </p:cNvSpPr>
                <p:nvPr/>
              </p:nvSpPr>
              <p:spPr bwMode="auto">
                <a:xfrm>
                  <a:off x="3164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3" name="Rectangle 677"/>
                <p:cNvSpPr>
                  <a:spLocks noChangeArrowheads="1"/>
                </p:cNvSpPr>
                <p:nvPr/>
              </p:nvSpPr>
              <p:spPr bwMode="auto">
                <a:xfrm>
                  <a:off x="3164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4" name="Rectangle 678"/>
                <p:cNvSpPr>
                  <a:spLocks noChangeArrowheads="1"/>
                </p:cNvSpPr>
                <p:nvPr/>
              </p:nvSpPr>
              <p:spPr bwMode="auto">
                <a:xfrm>
                  <a:off x="3164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5" name="Rectangle 679"/>
                <p:cNvSpPr>
                  <a:spLocks noChangeArrowheads="1"/>
                </p:cNvSpPr>
                <p:nvPr/>
              </p:nvSpPr>
              <p:spPr bwMode="auto">
                <a:xfrm>
                  <a:off x="3164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6" name="Rectangle 680"/>
                <p:cNvSpPr>
                  <a:spLocks noChangeArrowheads="1"/>
                </p:cNvSpPr>
                <p:nvPr/>
              </p:nvSpPr>
              <p:spPr bwMode="auto">
                <a:xfrm>
                  <a:off x="3164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7" name="Rectangle 681"/>
                <p:cNvSpPr>
                  <a:spLocks noChangeArrowheads="1"/>
                </p:cNvSpPr>
                <p:nvPr/>
              </p:nvSpPr>
              <p:spPr bwMode="auto">
                <a:xfrm>
                  <a:off x="3164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8" name="Rectangle 682"/>
                <p:cNvSpPr>
                  <a:spLocks noChangeArrowheads="1"/>
                </p:cNvSpPr>
                <p:nvPr/>
              </p:nvSpPr>
              <p:spPr bwMode="auto">
                <a:xfrm>
                  <a:off x="3164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99" name="Rectangle 683"/>
                <p:cNvSpPr>
                  <a:spLocks noChangeArrowheads="1"/>
                </p:cNvSpPr>
                <p:nvPr/>
              </p:nvSpPr>
              <p:spPr bwMode="auto">
                <a:xfrm>
                  <a:off x="3164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0" name="Rectangle 684"/>
                <p:cNvSpPr>
                  <a:spLocks noChangeArrowheads="1"/>
                </p:cNvSpPr>
                <p:nvPr/>
              </p:nvSpPr>
              <p:spPr bwMode="auto">
                <a:xfrm>
                  <a:off x="3164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1" name="Rectangle 685"/>
                <p:cNvSpPr>
                  <a:spLocks noChangeArrowheads="1"/>
                </p:cNvSpPr>
                <p:nvPr/>
              </p:nvSpPr>
              <p:spPr bwMode="auto">
                <a:xfrm>
                  <a:off x="3164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2" name="Rectangle 686"/>
                <p:cNvSpPr>
                  <a:spLocks noChangeArrowheads="1"/>
                </p:cNvSpPr>
                <p:nvPr/>
              </p:nvSpPr>
              <p:spPr bwMode="auto">
                <a:xfrm>
                  <a:off x="3164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3" name="Rectangle 687"/>
                <p:cNvSpPr>
                  <a:spLocks noChangeArrowheads="1"/>
                </p:cNvSpPr>
                <p:nvPr/>
              </p:nvSpPr>
              <p:spPr bwMode="auto">
                <a:xfrm>
                  <a:off x="3164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4" name="Rectangle 688"/>
                <p:cNvSpPr>
                  <a:spLocks noChangeArrowheads="1"/>
                </p:cNvSpPr>
                <p:nvPr/>
              </p:nvSpPr>
              <p:spPr bwMode="auto">
                <a:xfrm>
                  <a:off x="3164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5" name="Rectangle 689"/>
                <p:cNvSpPr>
                  <a:spLocks noChangeArrowheads="1"/>
                </p:cNvSpPr>
                <p:nvPr/>
              </p:nvSpPr>
              <p:spPr bwMode="auto">
                <a:xfrm>
                  <a:off x="3164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6" name="Rectangle 690"/>
                <p:cNvSpPr>
                  <a:spLocks noChangeArrowheads="1"/>
                </p:cNvSpPr>
                <p:nvPr/>
              </p:nvSpPr>
              <p:spPr bwMode="auto">
                <a:xfrm>
                  <a:off x="3164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7" name="Rectangle 691"/>
                <p:cNvSpPr>
                  <a:spLocks noChangeArrowheads="1"/>
                </p:cNvSpPr>
                <p:nvPr/>
              </p:nvSpPr>
              <p:spPr bwMode="auto">
                <a:xfrm>
                  <a:off x="3164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8" name="Rectangle 692"/>
                <p:cNvSpPr>
                  <a:spLocks noChangeArrowheads="1"/>
                </p:cNvSpPr>
                <p:nvPr/>
              </p:nvSpPr>
              <p:spPr bwMode="auto">
                <a:xfrm>
                  <a:off x="3164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09" name="Rectangle 693"/>
                <p:cNvSpPr>
                  <a:spLocks noChangeArrowheads="1"/>
                </p:cNvSpPr>
                <p:nvPr/>
              </p:nvSpPr>
              <p:spPr bwMode="auto">
                <a:xfrm>
                  <a:off x="3164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0" name="Rectangle 694"/>
                <p:cNvSpPr>
                  <a:spLocks noChangeArrowheads="1"/>
                </p:cNvSpPr>
                <p:nvPr/>
              </p:nvSpPr>
              <p:spPr bwMode="auto">
                <a:xfrm>
                  <a:off x="3164" y="722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1" name="Rectangle 695"/>
                <p:cNvSpPr>
                  <a:spLocks noChangeArrowheads="1"/>
                </p:cNvSpPr>
                <p:nvPr/>
              </p:nvSpPr>
              <p:spPr bwMode="auto">
                <a:xfrm>
                  <a:off x="3200" y="185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2" name="Rectangle 696"/>
                <p:cNvSpPr>
                  <a:spLocks noChangeArrowheads="1"/>
                </p:cNvSpPr>
                <p:nvPr/>
              </p:nvSpPr>
              <p:spPr bwMode="auto">
                <a:xfrm>
                  <a:off x="3200" y="181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3" name="Rectangle 697"/>
                <p:cNvSpPr>
                  <a:spLocks noChangeArrowheads="1"/>
                </p:cNvSpPr>
                <p:nvPr/>
              </p:nvSpPr>
              <p:spPr bwMode="auto">
                <a:xfrm>
                  <a:off x="3200" y="177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4" name="Rectangle 698"/>
                <p:cNvSpPr>
                  <a:spLocks noChangeArrowheads="1"/>
                </p:cNvSpPr>
                <p:nvPr/>
              </p:nvSpPr>
              <p:spPr bwMode="auto">
                <a:xfrm>
                  <a:off x="3200" y="174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5" name="Rectangle 699"/>
                <p:cNvSpPr>
                  <a:spLocks noChangeArrowheads="1"/>
                </p:cNvSpPr>
                <p:nvPr/>
              </p:nvSpPr>
              <p:spPr bwMode="auto">
                <a:xfrm>
                  <a:off x="3200" y="170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6" name="Rectangle 700"/>
                <p:cNvSpPr>
                  <a:spLocks noChangeArrowheads="1"/>
                </p:cNvSpPr>
                <p:nvPr/>
              </p:nvSpPr>
              <p:spPr bwMode="auto">
                <a:xfrm>
                  <a:off x="3200" y="166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7" name="Rectangle 701"/>
                <p:cNvSpPr>
                  <a:spLocks noChangeArrowheads="1"/>
                </p:cNvSpPr>
                <p:nvPr/>
              </p:nvSpPr>
              <p:spPr bwMode="auto">
                <a:xfrm>
                  <a:off x="3200" y="163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8" name="Rectangle 702"/>
                <p:cNvSpPr>
                  <a:spLocks noChangeArrowheads="1"/>
                </p:cNvSpPr>
                <p:nvPr/>
              </p:nvSpPr>
              <p:spPr bwMode="auto">
                <a:xfrm>
                  <a:off x="3200" y="159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19" name="Rectangle 703"/>
                <p:cNvSpPr>
                  <a:spLocks noChangeArrowheads="1"/>
                </p:cNvSpPr>
                <p:nvPr/>
              </p:nvSpPr>
              <p:spPr bwMode="auto">
                <a:xfrm>
                  <a:off x="3200" y="156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0" name="Rectangle 704"/>
                <p:cNvSpPr>
                  <a:spLocks noChangeArrowheads="1"/>
                </p:cNvSpPr>
                <p:nvPr/>
              </p:nvSpPr>
              <p:spPr bwMode="auto">
                <a:xfrm>
                  <a:off x="3200" y="152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1" name="Rectangle 705"/>
                <p:cNvSpPr>
                  <a:spLocks noChangeArrowheads="1"/>
                </p:cNvSpPr>
                <p:nvPr/>
              </p:nvSpPr>
              <p:spPr bwMode="auto">
                <a:xfrm>
                  <a:off x="3200" y="148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2" name="Rectangle 706"/>
                <p:cNvSpPr>
                  <a:spLocks noChangeArrowheads="1"/>
                </p:cNvSpPr>
                <p:nvPr/>
              </p:nvSpPr>
              <p:spPr bwMode="auto">
                <a:xfrm>
                  <a:off x="3200" y="145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3" name="Rectangle 707"/>
                <p:cNvSpPr>
                  <a:spLocks noChangeArrowheads="1"/>
                </p:cNvSpPr>
                <p:nvPr/>
              </p:nvSpPr>
              <p:spPr bwMode="auto">
                <a:xfrm>
                  <a:off x="3200" y="141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4" name="Rectangle 708"/>
                <p:cNvSpPr>
                  <a:spLocks noChangeArrowheads="1"/>
                </p:cNvSpPr>
                <p:nvPr/>
              </p:nvSpPr>
              <p:spPr bwMode="auto">
                <a:xfrm>
                  <a:off x="3200" y="138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5" name="Rectangle 709"/>
                <p:cNvSpPr>
                  <a:spLocks noChangeArrowheads="1"/>
                </p:cNvSpPr>
                <p:nvPr/>
              </p:nvSpPr>
              <p:spPr bwMode="auto">
                <a:xfrm>
                  <a:off x="3200" y="134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6" name="Rectangle 710"/>
                <p:cNvSpPr>
                  <a:spLocks noChangeArrowheads="1"/>
                </p:cNvSpPr>
                <p:nvPr/>
              </p:nvSpPr>
              <p:spPr bwMode="auto">
                <a:xfrm>
                  <a:off x="3200" y="130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7" name="Rectangle 711"/>
                <p:cNvSpPr>
                  <a:spLocks noChangeArrowheads="1"/>
                </p:cNvSpPr>
                <p:nvPr/>
              </p:nvSpPr>
              <p:spPr bwMode="auto">
                <a:xfrm>
                  <a:off x="3200" y="126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8" name="Rectangle 712"/>
                <p:cNvSpPr>
                  <a:spLocks noChangeArrowheads="1"/>
                </p:cNvSpPr>
                <p:nvPr/>
              </p:nvSpPr>
              <p:spPr bwMode="auto">
                <a:xfrm>
                  <a:off x="3200" y="123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29" name="Rectangle 713"/>
                <p:cNvSpPr>
                  <a:spLocks noChangeArrowheads="1"/>
                </p:cNvSpPr>
                <p:nvPr/>
              </p:nvSpPr>
              <p:spPr bwMode="auto">
                <a:xfrm>
                  <a:off x="3200" y="119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0" name="Rectangle 714"/>
                <p:cNvSpPr>
                  <a:spLocks noChangeArrowheads="1"/>
                </p:cNvSpPr>
                <p:nvPr/>
              </p:nvSpPr>
              <p:spPr bwMode="auto">
                <a:xfrm>
                  <a:off x="3200" y="115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1" name="Rectangle 715"/>
                <p:cNvSpPr>
                  <a:spLocks noChangeArrowheads="1"/>
                </p:cNvSpPr>
                <p:nvPr/>
              </p:nvSpPr>
              <p:spPr bwMode="auto">
                <a:xfrm>
                  <a:off x="3200" y="1123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2" name="Rectangle 716"/>
                <p:cNvSpPr>
                  <a:spLocks noChangeArrowheads="1"/>
                </p:cNvSpPr>
                <p:nvPr/>
              </p:nvSpPr>
              <p:spPr bwMode="auto">
                <a:xfrm>
                  <a:off x="3200" y="108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3" name="Rectangle 717"/>
                <p:cNvSpPr>
                  <a:spLocks noChangeArrowheads="1"/>
                </p:cNvSpPr>
                <p:nvPr/>
              </p:nvSpPr>
              <p:spPr bwMode="auto">
                <a:xfrm>
                  <a:off x="3200" y="105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4" name="Rectangle 718"/>
                <p:cNvSpPr>
                  <a:spLocks noChangeArrowheads="1"/>
                </p:cNvSpPr>
                <p:nvPr/>
              </p:nvSpPr>
              <p:spPr bwMode="auto">
                <a:xfrm>
                  <a:off x="3200" y="101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5" name="Rectangle 719"/>
                <p:cNvSpPr>
                  <a:spLocks noChangeArrowheads="1"/>
                </p:cNvSpPr>
                <p:nvPr/>
              </p:nvSpPr>
              <p:spPr bwMode="auto">
                <a:xfrm>
                  <a:off x="3200" y="97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6" name="Rectangle 720"/>
                <p:cNvSpPr>
                  <a:spLocks noChangeArrowheads="1"/>
                </p:cNvSpPr>
                <p:nvPr/>
              </p:nvSpPr>
              <p:spPr bwMode="auto">
                <a:xfrm>
                  <a:off x="3200" y="94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7" name="Rectangle 721"/>
                <p:cNvSpPr>
                  <a:spLocks noChangeArrowheads="1"/>
                </p:cNvSpPr>
                <p:nvPr/>
              </p:nvSpPr>
              <p:spPr bwMode="auto">
                <a:xfrm>
                  <a:off x="3200" y="90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8" name="Rectangle 722"/>
                <p:cNvSpPr>
                  <a:spLocks noChangeArrowheads="1"/>
                </p:cNvSpPr>
                <p:nvPr/>
              </p:nvSpPr>
              <p:spPr bwMode="auto">
                <a:xfrm>
                  <a:off x="3200" y="87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39" name="Rectangle 723"/>
                <p:cNvSpPr>
                  <a:spLocks noChangeArrowheads="1"/>
                </p:cNvSpPr>
                <p:nvPr/>
              </p:nvSpPr>
              <p:spPr bwMode="auto">
                <a:xfrm>
                  <a:off x="3200" y="83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0" name="Rectangle 724"/>
                <p:cNvSpPr>
                  <a:spLocks noChangeArrowheads="1"/>
                </p:cNvSpPr>
                <p:nvPr/>
              </p:nvSpPr>
              <p:spPr bwMode="auto">
                <a:xfrm>
                  <a:off x="3200" y="800"/>
                  <a:ext cx="35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1" name="Rectangle 725"/>
                <p:cNvSpPr>
                  <a:spLocks noChangeArrowheads="1"/>
                </p:cNvSpPr>
                <p:nvPr/>
              </p:nvSpPr>
              <p:spPr bwMode="auto">
                <a:xfrm>
                  <a:off x="3200" y="758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2" name="Rectangle 726"/>
                <p:cNvSpPr>
                  <a:spLocks noChangeArrowheads="1"/>
                </p:cNvSpPr>
                <p:nvPr/>
              </p:nvSpPr>
              <p:spPr bwMode="auto">
                <a:xfrm>
                  <a:off x="3200" y="722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3" name="Rectangle 727"/>
                <p:cNvSpPr>
                  <a:spLocks noChangeArrowheads="1"/>
                </p:cNvSpPr>
                <p:nvPr/>
              </p:nvSpPr>
              <p:spPr bwMode="auto">
                <a:xfrm>
                  <a:off x="3235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4" name="Rectangle 728"/>
                <p:cNvSpPr>
                  <a:spLocks noChangeArrowheads="1"/>
                </p:cNvSpPr>
                <p:nvPr/>
              </p:nvSpPr>
              <p:spPr bwMode="auto">
                <a:xfrm>
                  <a:off x="3235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5" name="Rectangle 729"/>
                <p:cNvSpPr>
                  <a:spLocks noChangeArrowheads="1"/>
                </p:cNvSpPr>
                <p:nvPr/>
              </p:nvSpPr>
              <p:spPr bwMode="auto">
                <a:xfrm>
                  <a:off x="3235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6" name="Rectangle 730"/>
                <p:cNvSpPr>
                  <a:spLocks noChangeArrowheads="1"/>
                </p:cNvSpPr>
                <p:nvPr/>
              </p:nvSpPr>
              <p:spPr bwMode="auto">
                <a:xfrm>
                  <a:off x="3235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7" name="Rectangle 731"/>
                <p:cNvSpPr>
                  <a:spLocks noChangeArrowheads="1"/>
                </p:cNvSpPr>
                <p:nvPr/>
              </p:nvSpPr>
              <p:spPr bwMode="auto">
                <a:xfrm>
                  <a:off x="3235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8" name="Rectangle 732"/>
                <p:cNvSpPr>
                  <a:spLocks noChangeArrowheads="1"/>
                </p:cNvSpPr>
                <p:nvPr/>
              </p:nvSpPr>
              <p:spPr bwMode="auto">
                <a:xfrm>
                  <a:off x="3235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49" name="Rectangle 733"/>
                <p:cNvSpPr>
                  <a:spLocks noChangeArrowheads="1"/>
                </p:cNvSpPr>
                <p:nvPr/>
              </p:nvSpPr>
              <p:spPr bwMode="auto">
                <a:xfrm>
                  <a:off x="3235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0" name="Rectangle 734"/>
                <p:cNvSpPr>
                  <a:spLocks noChangeArrowheads="1"/>
                </p:cNvSpPr>
                <p:nvPr/>
              </p:nvSpPr>
              <p:spPr bwMode="auto">
                <a:xfrm>
                  <a:off x="3235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1" name="Rectangle 735"/>
                <p:cNvSpPr>
                  <a:spLocks noChangeArrowheads="1"/>
                </p:cNvSpPr>
                <p:nvPr/>
              </p:nvSpPr>
              <p:spPr bwMode="auto">
                <a:xfrm>
                  <a:off x="3235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2" name="Rectangle 736"/>
                <p:cNvSpPr>
                  <a:spLocks noChangeArrowheads="1"/>
                </p:cNvSpPr>
                <p:nvPr/>
              </p:nvSpPr>
              <p:spPr bwMode="auto">
                <a:xfrm>
                  <a:off x="3235" y="152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3" name="Rectangle 737"/>
                <p:cNvSpPr>
                  <a:spLocks noChangeArrowheads="1"/>
                </p:cNvSpPr>
                <p:nvPr/>
              </p:nvSpPr>
              <p:spPr bwMode="auto">
                <a:xfrm>
                  <a:off x="3235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4" name="Rectangle 738"/>
                <p:cNvSpPr>
                  <a:spLocks noChangeArrowheads="1"/>
                </p:cNvSpPr>
                <p:nvPr/>
              </p:nvSpPr>
              <p:spPr bwMode="auto">
                <a:xfrm>
                  <a:off x="3235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5" name="Rectangle 739"/>
                <p:cNvSpPr>
                  <a:spLocks noChangeArrowheads="1"/>
                </p:cNvSpPr>
                <p:nvPr/>
              </p:nvSpPr>
              <p:spPr bwMode="auto">
                <a:xfrm>
                  <a:off x="3235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6" name="Rectangle 740"/>
                <p:cNvSpPr>
                  <a:spLocks noChangeArrowheads="1"/>
                </p:cNvSpPr>
                <p:nvPr/>
              </p:nvSpPr>
              <p:spPr bwMode="auto">
                <a:xfrm>
                  <a:off x="3235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7" name="Rectangle 741"/>
                <p:cNvSpPr>
                  <a:spLocks noChangeArrowheads="1"/>
                </p:cNvSpPr>
                <p:nvPr/>
              </p:nvSpPr>
              <p:spPr bwMode="auto">
                <a:xfrm>
                  <a:off x="3235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8" name="Rectangle 742"/>
                <p:cNvSpPr>
                  <a:spLocks noChangeArrowheads="1"/>
                </p:cNvSpPr>
                <p:nvPr/>
              </p:nvSpPr>
              <p:spPr bwMode="auto">
                <a:xfrm>
                  <a:off x="3235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59" name="Rectangle 743"/>
                <p:cNvSpPr>
                  <a:spLocks noChangeArrowheads="1"/>
                </p:cNvSpPr>
                <p:nvPr/>
              </p:nvSpPr>
              <p:spPr bwMode="auto">
                <a:xfrm>
                  <a:off x="3235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0" name="Rectangle 744"/>
                <p:cNvSpPr>
                  <a:spLocks noChangeArrowheads="1"/>
                </p:cNvSpPr>
                <p:nvPr/>
              </p:nvSpPr>
              <p:spPr bwMode="auto">
                <a:xfrm>
                  <a:off x="3235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1" name="Rectangle 745"/>
                <p:cNvSpPr>
                  <a:spLocks noChangeArrowheads="1"/>
                </p:cNvSpPr>
                <p:nvPr/>
              </p:nvSpPr>
              <p:spPr bwMode="auto">
                <a:xfrm>
                  <a:off x="3235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2" name="Rectangle 746"/>
                <p:cNvSpPr>
                  <a:spLocks noChangeArrowheads="1"/>
                </p:cNvSpPr>
                <p:nvPr/>
              </p:nvSpPr>
              <p:spPr bwMode="auto">
                <a:xfrm>
                  <a:off x="3235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3" name="Rectangle 747"/>
                <p:cNvSpPr>
                  <a:spLocks noChangeArrowheads="1"/>
                </p:cNvSpPr>
                <p:nvPr/>
              </p:nvSpPr>
              <p:spPr bwMode="auto">
                <a:xfrm>
                  <a:off x="3235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4" name="Rectangle 748"/>
                <p:cNvSpPr>
                  <a:spLocks noChangeArrowheads="1"/>
                </p:cNvSpPr>
                <p:nvPr/>
              </p:nvSpPr>
              <p:spPr bwMode="auto">
                <a:xfrm>
                  <a:off x="3235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5" name="Rectangle 749"/>
                <p:cNvSpPr>
                  <a:spLocks noChangeArrowheads="1"/>
                </p:cNvSpPr>
                <p:nvPr/>
              </p:nvSpPr>
              <p:spPr bwMode="auto">
                <a:xfrm>
                  <a:off x="3235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6" name="Rectangle 750"/>
                <p:cNvSpPr>
                  <a:spLocks noChangeArrowheads="1"/>
                </p:cNvSpPr>
                <p:nvPr/>
              </p:nvSpPr>
              <p:spPr bwMode="auto">
                <a:xfrm>
                  <a:off x="3235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7" name="Rectangle 751"/>
                <p:cNvSpPr>
                  <a:spLocks noChangeArrowheads="1"/>
                </p:cNvSpPr>
                <p:nvPr/>
              </p:nvSpPr>
              <p:spPr bwMode="auto">
                <a:xfrm>
                  <a:off x="3235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8" name="Rectangle 752"/>
                <p:cNvSpPr>
                  <a:spLocks noChangeArrowheads="1"/>
                </p:cNvSpPr>
                <p:nvPr/>
              </p:nvSpPr>
              <p:spPr bwMode="auto">
                <a:xfrm>
                  <a:off x="3235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69" name="Rectangle 753"/>
                <p:cNvSpPr>
                  <a:spLocks noChangeArrowheads="1"/>
                </p:cNvSpPr>
                <p:nvPr/>
              </p:nvSpPr>
              <p:spPr bwMode="auto">
                <a:xfrm>
                  <a:off x="3235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0" name="Rectangle 754"/>
                <p:cNvSpPr>
                  <a:spLocks noChangeArrowheads="1"/>
                </p:cNvSpPr>
                <p:nvPr/>
              </p:nvSpPr>
              <p:spPr bwMode="auto">
                <a:xfrm>
                  <a:off x="3235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1" name="Rectangle 755"/>
                <p:cNvSpPr>
                  <a:spLocks noChangeArrowheads="1"/>
                </p:cNvSpPr>
                <p:nvPr/>
              </p:nvSpPr>
              <p:spPr bwMode="auto">
                <a:xfrm>
                  <a:off x="3235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2" name="Rectangle 756"/>
                <p:cNvSpPr>
                  <a:spLocks noChangeArrowheads="1"/>
                </p:cNvSpPr>
                <p:nvPr/>
              </p:nvSpPr>
              <p:spPr bwMode="auto">
                <a:xfrm>
                  <a:off x="3235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3" name="Rectangle 757"/>
                <p:cNvSpPr>
                  <a:spLocks noChangeArrowheads="1"/>
                </p:cNvSpPr>
                <p:nvPr/>
              </p:nvSpPr>
              <p:spPr bwMode="auto">
                <a:xfrm>
                  <a:off x="3235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4" name="Rectangle 758"/>
                <p:cNvSpPr>
                  <a:spLocks noChangeArrowheads="1"/>
                </p:cNvSpPr>
                <p:nvPr/>
              </p:nvSpPr>
              <p:spPr bwMode="auto">
                <a:xfrm>
                  <a:off x="3235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5" name="Rectangle 759"/>
                <p:cNvSpPr>
                  <a:spLocks noChangeArrowheads="1"/>
                </p:cNvSpPr>
                <p:nvPr/>
              </p:nvSpPr>
              <p:spPr bwMode="auto">
                <a:xfrm>
                  <a:off x="3271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6" name="Rectangle 760"/>
                <p:cNvSpPr>
                  <a:spLocks noChangeArrowheads="1"/>
                </p:cNvSpPr>
                <p:nvPr/>
              </p:nvSpPr>
              <p:spPr bwMode="auto">
                <a:xfrm>
                  <a:off x="3271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7" name="Rectangle 761"/>
                <p:cNvSpPr>
                  <a:spLocks noChangeArrowheads="1"/>
                </p:cNvSpPr>
                <p:nvPr/>
              </p:nvSpPr>
              <p:spPr bwMode="auto">
                <a:xfrm>
                  <a:off x="3271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8" name="Rectangle 762"/>
                <p:cNvSpPr>
                  <a:spLocks noChangeArrowheads="1"/>
                </p:cNvSpPr>
                <p:nvPr/>
              </p:nvSpPr>
              <p:spPr bwMode="auto">
                <a:xfrm>
                  <a:off x="3271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79" name="Rectangle 763"/>
                <p:cNvSpPr>
                  <a:spLocks noChangeArrowheads="1"/>
                </p:cNvSpPr>
                <p:nvPr/>
              </p:nvSpPr>
              <p:spPr bwMode="auto">
                <a:xfrm>
                  <a:off x="3271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0" name="Rectangle 764"/>
                <p:cNvSpPr>
                  <a:spLocks noChangeArrowheads="1"/>
                </p:cNvSpPr>
                <p:nvPr/>
              </p:nvSpPr>
              <p:spPr bwMode="auto">
                <a:xfrm>
                  <a:off x="3271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1" name="Rectangle 765"/>
                <p:cNvSpPr>
                  <a:spLocks noChangeArrowheads="1"/>
                </p:cNvSpPr>
                <p:nvPr/>
              </p:nvSpPr>
              <p:spPr bwMode="auto">
                <a:xfrm>
                  <a:off x="3271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2" name="Rectangle 766"/>
                <p:cNvSpPr>
                  <a:spLocks noChangeArrowheads="1"/>
                </p:cNvSpPr>
                <p:nvPr/>
              </p:nvSpPr>
              <p:spPr bwMode="auto">
                <a:xfrm>
                  <a:off x="3271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3" name="Rectangle 767"/>
                <p:cNvSpPr>
                  <a:spLocks noChangeArrowheads="1"/>
                </p:cNvSpPr>
                <p:nvPr/>
              </p:nvSpPr>
              <p:spPr bwMode="auto">
                <a:xfrm>
                  <a:off x="3271" y="156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4" name="Rectangle 768"/>
                <p:cNvSpPr>
                  <a:spLocks noChangeArrowheads="1"/>
                </p:cNvSpPr>
                <p:nvPr/>
              </p:nvSpPr>
              <p:spPr bwMode="auto">
                <a:xfrm>
                  <a:off x="3271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5" name="Rectangle 769"/>
                <p:cNvSpPr>
                  <a:spLocks noChangeArrowheads="1"/>
                </p:cNvSpPr>
                <p:nvPr/>
              </p:nvSpPr>
              <p:spPr bwMode="auto">
                <a:xfrm>
                  <a:off x="3271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6" name="Rectangle 770"/>
                <p:cNvSpPr>
                  <a:spLocks noChangeArrowheads="1"/>
                </p:cNvSpPr>
                <p:nvPr/>
              </p:nvSpPr>
              <p:spPr bwMode="auto">
                <a:xfrm>
                  <a:off x="3271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7" name="Rectangle 771"/>
                <p:cNvSpPr>
                  <a:spLocks noChangeArrowheads="1"/>
                </p:cNvSpPr>
                <p:nvPr/>
              </p:nvSpPr>
              <p:spPr bwMode="auto">
                <a:xfrm>
                  <a:off x="3271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8" name="Rectangle 772"/>
                <p:cNvSpPr>
                  <a:spLocks noChangeArrowheads="1"/>
                </p:cNvSpPr>
                <p:nvPr/>
              </p:nvSpPr>
              <p:spPr bwMode="auto">
                <a:xfrm>
                  <a:off x="3271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89" name="Rectangle 773"/>
                <p:cNvSpPr>
                  <a:spLocks noChangeArrowheads="1"/>
                </p:cNvSpPr>
                <p:nvPr/>
              </p:nvSpPr>
              <p:spPr bwMode="auto">
                <a:xfrm>
                  <a:off x="3271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0" name="Rectangle 774"/>
                <p:cNvSpPr>
                  <a:spLocks noChangeArrowheads="1"/>
                </p:cNvSpPr>
                <p:nvPr/>
              </p:nvSpPr>
              <p:spPr bwMode="auto">
                <a:xfrm>
                  <a:off x="3271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1" name="Rectangle 775"/>
                <p:cNvSpPr>
                  <a:spLocks noChangeArrowheads="1"/>
                </p:cNvSpPr>
                <p:nvPr/>
              </p:nvSpPr>
              <p:spPr bwMode="auto">
                <a:xfrm>
                  <a:off x="3271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2" name="Rectangle 776"/>
                <p:cNvSpPr>
                  <a:spLocks noChangeArrowheads="1"/>
                </p:cNvSpPr>
                <p:nvPr/>
              </p:nvSpPr>
              <p:spPr bwMode="auto">
                <a:xfrm>
                  <a:off x="3271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3" name="Rectangle 777"/>
                <p:cNvSpPr>
                  <a:spLocks noChangeArrowheads="1"/>
                </p:cNvSpPr>
                <p:nvPr/>
              </p:nvSpPr>
              <p:spPr bwMode="auto">
                <a:xfrm>
                  <a:off x="3271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4" name="Rectangle 778"/>
                <p:cNvSpPr>
                  <a:spLocks noChangeArrowheads="1"/>
                </p:cNvSpPr>
                <p:nvPr/>
              </p:nvSpPr>
              <p:spPr bwMode="auto">
                <a:xfrm>
                  <a:off x="3271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5" name="Rectangle 779"/>
                <p:cNvSpPr>
                  <a:spLocks noChangeArrowheads="1"/>
                </p:cNvSpPr>
                <p:nvPr/>
              </p:nvSpPr>
              <p:spPr bwMode="auto">
                <a:xfrm>
                  <a:off x="3271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6" name="Rectangle 780"/>
                <p:cNvSpPr>
                  <a:spLocks noChangeArrowheads="1"/>
                </p:cNvSpPr>
                <p:nvPr/>
              </p:nvSpPr>
              <p:spPr bwMode="auto">
                <a:xfrm>
                  <a:off x="3271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7" name="Rectangle 781"/>
                <p:cNvSpPr>
                  <a:spLocks noChangeArrowheads="1"/>
                </p:cNvSpPr>
                <p:nvPr/>
              </p:nvSpPr>
              <p:spPr bwMode="auto">
                <a:xfrm>
                  <a:off x="3271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8" name="Rectangle 782"/>
                <p:cNvSpPr>
                  <a:spLocks noChangeArrowheads="1"/>
                </p:cNvSpPr>
                <p:nvPr/>
              </p:nvSpPr>
              <p:spPr bwMode="auto">
                <a:xfrm>
                  <a:off x="3271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9" name="Rectangle 783"/>
                <p:cNvSpPr>
                  <a:spLocks noChangeArrowheads="1"/>
                </p:cNvSpPr>
                <p:nvPr/>
              </p:nvSpPr>
              <p:spPr bwMode="auto">
                <a:xfrm>
                  <a:off x="3271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0" name="Rectangle 784"/>
                <p:cNvSpPr>
                  <a:spLocks noChangeArrowheads="1"/>
                </p:cNvSpPr>
                <p:nvPr/>
              </p:nvSpPr>
              <p:spPr bwMode="auto">
                <a:xfrm>
                  <a:off x="3271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1" name="Rectangle 785"/>
                <p:cNvSpPr>
                  <a:spLocks noChangeArrowheads="1"/>
                </p:cNvSpPr>
                <p:nvPr/>
              </p:nvSpPr>
              <p:spPr bwMode="auto">
                <a:xfrm>
                  <a:off x="3271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2" name="Rectangle 786"/>
                <p:cNvSpPr>
                  <a:spLocks noChangeArrowheads="1"/>
                </p:cNvSpPr>
                <p:nvPr/>
              </p:nvSpPr>
              <p:spPr bwMode="auto">
                <a:xfrm>
                  <a:off x="3271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3" name="Rectangle 787"/>
                <p:cNvSpPr>
                  <a:spLocks noChangeArrowheads="1"/>
                </p:cNvSpPr>
                <p:nvPr/>
              </p:nvSpPr>
              <p:spPr bwMode="auto">
                <a:xfrm>
                  <a:off x="3271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4" name="Rectangle 788"/>
                <p:cNvSpPr>
                  <a:spLocks noChangeArrowheads="1"/>
                </p:cNvSpPr>
                <p:nvPr/>
              </p:nvSpPr>
              <p:spPr bwMode="auto">
                <a:xfrm>
                  <a:off x="3271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5" name="Rectangle 789"/>
                <p:cNvSpPr>
                  <a:spLocks noChangeArrowheads="1"/>
                </p:cNvSpPr>
                <p:nvPr/>
              </p:nvSpPr>
              <p:spPr bwMode="auto">
                <a:xfrm>
                  <a:off x="3271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6" name="Rectangle 790"/>
                <p:cNvSpPr>
                  <a:spLocks noChangeArrowheads="1"/>
                </p:cNvSpPr>
                <p:nvPr/>
              </p:nvSpPr>
              <p:spPr bwMode="auto">
                <a:xfrm>
                  <a:off x="3271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7" name="Rectangle 791"/>
                <p:cNvSpPr>
                  <a:spLocks noChangeArrowheads="1"/>
                </p:cNvSpPr>
                <p:nvPr/>
              </p:nvSpPr>
              <p:spPr bwMode="auto">
                <a:xfrm>
                  <a:off x="3307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8" name="Rectangle 792"/>
                <p:cNvSpPr>
                  <a:spLocks noChangeArrowheads="1"/>
                </p:cNvSpPr>
                <p:nvPr/>
              </p:nvSpPr>
              <p:spPr bwMode="auto">
                <a:xfrm>
                  <a:off x="3307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9" name="Rectangle 793"/>
                <p:cNvSpPr>
                  <a:spLocks noChangeArrowheads="1"/>
                </p:cNvSpPr>
                <p:nvPr/>
              </p:nvSpPr>
              <p:spPr bwMode="auto">
                <a:xfrm>
                  <a:off x="3307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0" name="Rectangle 794"/>
                <p:cNvSpPr>
                  <a:spLocks noChangeArrowheads="1"/>
                </p:cNvSpPr>
                <p:nvPr/>
              </p:nvSpPr>
              <p:spPr bwMode="auto">
                <a:xfrm>
                  <a:off x="3307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1" name="Rectangle 795"/>
                <p:cNvSpPr>
                  <a:spLocks noChangeArrowheads="1"/>
                </p:cNvSpPr>
                <p:nvPr/>
              </p:nvSpPr>
              <p:spPr bwMode="auto">
                <a:xfrm>
                  <a:off x="3307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2" name="Rectangle 796"/>
                <p:cNvSpPr>
                  <a:spLocks noChangeArrowheads="1"/>
                </p:cNvSpPr>
                <p:nvPr/>
              </p:nvSpPr>
              <p:spPr bwMode="auto">
                <a:xfrm>
                  <a:off x="3307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3" name="Rectangle 797"/>
                <p:cNvSpPr>
                  <a:spLocks noChangeArrowheads="1"/>
                </p:cNvSpPr>
                <p:nvPr/>
              </p:nvSpPr>
              <p:spPr bwMode="auto">
                <a:xfrm>
                  <a:off x="3307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4" name="Rectangle 798"/>
                <p:cNvSpPr>
                  <a:spLocks noChangeArrowheads="1"/>
                </p:cNvSpPr>
                <p:nvPr/>
              </p:nvSpPr>
              <p:spPr bwMode="auto">
                <a:xfrm>
                  <a:off x="3307" y="159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5" name="Rectangle 799"/>
                <p:cNvSpPr>
                  <a:spLocks noChangeArrowheads="1"/>
                </p:cNvSpPr>
                <p:nvPr/>
              </p:nvSpPr>
              <p:spPr bwMode="auto">
                <a:xfrm>
                  <a:off x="3307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6" name="Rectangle 800"/>
                <p:cNvSpPr>
                  <a:spLocks noChangeArrowheads="1"/>
                </p:cNvSpPr>
                <p:nvPr/>
              </p:nvSpPr>
              <p:spPr bwMode="auto">
                <a:xfrm>
                  <a:off x="3307" y="152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7" name="Rectangle 801"/>
                <p:cNvSpPr>
                  <a:spLocks noChangeArrowheads="1"/>
                </p:cNvSpPr>
                <p:nvPr/>
              </p:nvSpPr>
              <p:spPr bwMode="auto">
                <a:xfrm>
                  <a:off x="3307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8" name="Rectangle 802"/>
                <p:cNvSpPr>
                  <a:spLocks noChangeArrowheads="1"/>
                </p:cNvSpPr>
                <p:nvPr/>
              </p:nvSpPr>
              <p:spPr bwMode="auto">
                <a:xfrm>
                  <a:off x="3307" y="145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9" name="Rectangle 803"/>
                <p:cNvSpPr>
                  <a:spLocks noChangeArrowheads="1"/>
                </p:cNvSpPr>
                <p:nvPr/>
              </p:nvSpPr>
              <p:spPr bwMode="auto">
                <a:xfrm>
                  <a:off x="3307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0" name="Rectangle 804"/>
                <p:cNvSpPr>
                  <a:spLocks noChangeArrowheads="1"/>
                </p:cNvSpPr>
                <p:nvPr/>
              </p:nvSpPr>
              <p:spPr bwMode="auto">
                <a:xfrm>
                  <a:off x="3307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1" name="Rectangle 805"/>
                <p:cNvSpPr>
                  <a:spLocks noChangeArrowheads="1"/>
                </p:cNvSpPr>
                <p:nvPr/>
              </p:nvSpPr>
              <p:spPr bwMode="auto">
                <a:xfrm>
                  <a:off x="3307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2" name="Rectangle 806"/>
                <p:cNvSpPr>
                  <a:spLocks noChangeArrowheads="1"/>
                </p:cNvSpPr>
                <p:nvPr/>
              </p:nvSpPr>
              <p:spPr bwMode="auto">
                <a:xfrm>
                  <a:off x="3307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3" name="Rectangle 807"/>
                <p:cNvSpPr>
                  <a:spLocks noChangeArrowheads="1"/>
                </p:cNvSpPr>
                <p:nvPr/>
              </p:nvSpPr>
              <p:spPr bwMode="auto">
                <a:xfrm>
                  <a:off x="3307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4" name="Rectangle 808"/>
                <p:cNvSpPr>
                  <a:spLocks noChangeArrowheads="1"/>
                </p:cNvSpPr>
                <p:nvPr/>
              </p:nvSpPr>
              <p:spPr bwMode="auto">
                <a:xfrm>
                  <a:off x="3307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5" name="Rectangle 809"/>
                <p:cNvSpPr>
                  <a:spLocks noChangeArrowheads="1"/>
                </p:cNvSpPr>
                <p:nvPr/>
              </p:nvSpPr>
              <p:spPr bwMode="auto">
                <a:xfrm>
                  <a:off x="3307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6" name="Rectangle 810"/>
                <p:cNvSpPr>
                  <a:spLocks noChangeArrowheads="1"/>
                </p:cNvSpPr>
                <p:nvPr/>
              </p:nvSpPr>
              <p:spPr bwMode="auto">
                <a:xfrm>
                  <a:off x="3307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7" name="Rectangle 811"/>
                <p:cNvSpPr>
                  <a:spLocks noChangeArrowheads="1"/>
                </p:cNvSpPr>
                <p:nvPr/>
              </p:nvSpPr>
              <p:spPr bwMode="auto">
                <a:xfrm>
                  <a:off x="3307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8" name="Rectangle 812"/>
                <p:cNvSpPr>
                  <a:spLocks noChangeArrowheads="1"/>
                </p:cNvSpPr>
                <p:nvPr/>
              </p:nvSpPr>
              <p:spPr bwMode="auto">
                <a:xfrm>
                  <a:off x="3307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9" name="Rectangle 813"/>
                <p:cNvSpPr>
                  <a:spLocks noChangeArrowheads="1"/>
                </p:cNvSpPr>
                <p:nvPr/>
              </p:nvSpPr>
              <p:spPr bwMode="auto">
                <a:xfrm>
                  <a:off x="3307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0" name="Rectangle 814"/>
                <p:cNvSpPr>
                  <a:spLocks noChangeArrowheads="1"/>
                </p:cNvSpPr>
                <p:nvPr/>
              </p:nvSpPr>
              <p:spPr bwMode="auto">
                <a:xfrm>
                  <a:off x="3307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1" name="Rectangle 815"/>
                <p:cNvSpPr>
                  <a:spLocks noChangeArrowheads="1"/>
                </p:cNvSpPr>
                <p:nvPr/>
              </p:nvSpPr>
              <p:spPr bwMode="auto">
                <a:xfrm>
                  <a:off x="3307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2" name="Rectangle 816"/>
                <p:cNvSpPr>
                  <a:spLocks noChangeArrowheads="1"/>
                </p:cNvSpPr>
                <p:nvPr/>
              </p:nvSpPr>
              <p:spPr bwMode="auto">
                <a:xfrm>
                  <a:off x="3307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3" name="Rectangle 817"/>
                <p:cNvSpPr>
                  <a:spLocks noChangeArrowheads="1"/>
                </p:cNvSpPr>
                <p:nvPr/>
              </p:nvSpPr>
              <p:spPr bwMode="auto">
                <a:xfrm>
                  <a:off x="3307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4" name="Rectangle 818"/>
                <p:cNvSpPr>
                  <a:spLocks noChangeArrowheads="1"/>
                </p:cNvSpPr>
                <p:nvPr/>
              </p:nvSpPr>
              <p:spPr bwMode="auto">
                <a:xfrm>
                  <a:off x="3307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5" name="Rectangle 819"/>
                <p:cNvSpPr>
                  <a:spLocks noChangeArrowheads="1"/>
                </p:cNvSpPr>
                <p:nvPr/>
              </p:nvSpPr>
              <p:spPr bwMode="auto">
                <a:xfrm>
                  <a:off x="3307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6" name="Rectangle 820"/>
                <p:cNvSpPr>
                  <a:spLocks noChangeArrowheads="1"/>
                </p:cNvSpPr>
                <p:nvPr/>
              </p:nvSpPr>
              <p:spPr bwMode="auto">
                <a:xfrm>
                  <a:off x="3307" y="800"/>
                  <a:ext cx="36" cy="3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7" name="Rectangle 821"/>
                <p:cNvSpPr>
                  <a:spLocks noChangeArrowheads="1"/>
                </p:cNvSpPr>
                <p:nvPr/>
              </p:nvSpPr>
              <p:spPr bwMode="auto">
                <a:xfrm>
                  <a:off x="3307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2" name="Group 822"/>
              <p:cNvGrpSpPr>
                <a:grpSpLocks/>
              </p:cNvGrpSpPr>
              <p:nvPr/>
            </p:nvGrpSpPr>
            <p:grpSpPr bwMode="auto">
              <a:xfrm>
                <a:off x="3307" y="722"/>
                <a:ext cx="293" cy="1169"/>
                <a:chOff x="3307" y="722"/>
                <a:chExt cx="293" cy="1169"/>
              </a:xfrm>
            </p:grpSpPr>
            <p:sp>
              <p:nvSpPr>
                <p:cNvPr id="38" name="Rectangle 823"/>
                <p:cNvSpPr>
                  <a:spLocks noChangeArrowheads="1"/>
                </p:cNvSpPr>
                <p:nvPr/>
              </p:nvSpPr>
              <p:spPr bwMode="auto">
                <a:xfrm>
                  <a:off x="3307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39" name="Rectangle 824"/>
                <p:cNvSpPr>
                  <a:spLocks noChangeArrowheads="1"/>
                </p:cNvSpPr>
                <p:nvPr/>
              </p:nvSpPr>
              <p:spPr bwMode="auto">
                <a:xfrm>
                  <a:off x="3343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0" name="Rectangle 825"/>
                <p:cNvSpPr>
                  <a:spLocks noChangeArrowheads="1"/>
                </p:cNvSpPr>
                <p:nvPr/>
              </p:nvSpPr>
              <p:spPr bwMode="auto">
                <a:xfrm>
                  <a:off x="3343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1" name="Rectangle 826"/>
                <p:cNvSpPr>
                  <a:spLocks noChangeArrowheads="1"/>
                </p:cNvSpPr>
                <p:nvPr/>
              </p:nvSpPr>
              <p:spPr bwMode="auto">
                <a:xfrm>
                  <a:off x="3343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2" name="Rectangle 827"/>
                <p:cNvSpPr>
                  <a:spLocks noChangeArrowheads="1"/>
                </p:cNvSpPr>
                <p:nvPr/>
              </p:nvSpPr>
              <p:spPr bwMode="auto">
                <a:xfrm>
                  <a:off x="3343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3" name="Rectangle 828"/>
                <p:cNvSpPr>
                  <a:spLocks noChangeArrowheads="1"/>
                </p:cNvSpPr>
                <p:nvPr/>
              </p:nvSpPr>
              <p:spPr bwMode="auto">
                <a:xfrm>
                  <a:off x="3343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4" name="Rectangle 829"/>
                <p:cNvSpPr>
                  <a:spLocks noChangeArrowheads="1"/>
                </p:cNvSpPr>
                <p:nvPr/>
              </p:nvSpPr>
              <p:spPr bwMode="auto">
                <a:xfrm>
                  <a:off x="3343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5" name="Rectangle 830"/>
                <p:cNvSpPr>
                  <a:spLocks noChangeArrowheads="1"/>
                </p:cNvSpPr>
                <p:nvPr/>
              </p:nvSpPr>
              <p:spPr bwMode="auto">
                <a:xfrm>
                  <a:off x="3343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6" name="Rectangle 831"/>
                <p:cNvSpPr>
                  <a:spLocks noChangeArrowheads="1"/>
                </p:cNvSpPr>
                <p:nvPr/>
              </p:nvSpPr>
              <p:spPr bwMode="auto">
                <a:xfrm>
                  <a:off x="3343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7" name="Rectangle 832"/>
                <p:cNvSpPr>
                  <a:spLocks noChangeArrowheads="1"/>
                </p:cNvSpPr>
                <p:nvPr/>
              </p:nvSpPr>
              <p:spPr bwMode="auto">
                <a:xfrm>
                  <a:off x="3343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8" name="Rectangle 833"/>
                <p:cNvSpPr>
                  <a:spLocks noChangeArrowheads="1"/>
                </p:cNvSpPr>
                <p:nvPr/>
              </p:nvSpPr>
              <p:spPr bwMode="auto">
                <a:xfrm>
                  <a:off x="3343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49" name="Rectangle 834"/>
                <p:cNvSpPr>
                  <a:spLocks noChangeArrowheads="1"/>
                </p:cNvSpPr>
                <p:nvPr/>
              </p:nvSpPr>
              <p:spPr bwMode="auto">
                <a:xfrm>
                  <a:off x="3343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0" name="Rectangle 835"/>
                <p:cNvSpPr>
                  <a:spLocks noChangeArrowheads="1"/>
                </p:cNvSpPr>
                <p:nvPr/>
              </p:nvSpPr>
              <p:spPr bwMode="auto">
                <a:xfrm>
                  <a:off x="3343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1" name="Rectangle 836"/>
                <p:cNvSpPr>
                  <a:spLocks noChangeArrowheads="1"/>
                </p:cNvSpPr>
                <p:nvPr/>
              </p:nvSpPr>
              <p:spPr bwMode="auto">
                <a:xfrm>
                  <a:off x="3343" y="141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2" name="Rectangle 837"/>
                <p:cNvSpPr>
                  <a:spLocks noChangeArrowheads="1"/>
                </p:cNvSpPr>
                <p:nvPr/>
              </p:nvSpPr>
              <p:spPr bwMode="auto">
                <a:xfrm>
                  <a:off x="3343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3" name="Rectangle 838"/>
                <p:cNvSpPr>
                  <a:spLocks noChangeArrowheads="1"/>
                </p:cNvSpPr>
                <p:nvPr/>
              </p:nvSpPr>
              <p:spPr bwMode="auto">
                <a:xfrm>
                  <a:off x="3343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4" name="Rectangle 839"/>
                <p:cNvSpPr>
                  <a:spLocks noChangeArrowheads="1"/>
                </p:cNvSpPr>
                <p:nvPr/>
              </p:nvSpPr>
              <p:spPr bwMode="auto">
                <a:xfrm>
                  <a:off x="3343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5" name="Rectangle 840"/>
                <p:cNvSpPr>
                  <a:spLocks noChangeArrowheads="1"/>
                </p:cNvSpPr>
                <p:nvPr/>
              </p:nvSpPr>
              <p:spPr bwMode="auto">
                <a:xfrm>
                  <a:off x="3343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6" name="Rectangle 841"/>
                <p:cNvSpPr>
                  <a:spLocks noChangeArrowheads="1"/>
                </p:cNvSpPr>
                <p:nvPr/>
              </p:nvSpPr>
              <p:spPr bwMode="auto">
                <a:xfrm>
                  <a:off x="3343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7" name="Rectangle 842"/>
                <p:cNvSpPr>
                  <a:spLocks noChangeArrowheads="1"/>
                </p:cNvSpPr>
                <p:nvPr/>
              </p:nvSpPr>
              <p:spPr bwMode="auto">
                <a:xfrm>
                  <a:off x="3343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8" name="Rectangle 843"/>
                <p:cNvSpPr>
                  <a:spLocks noChangeArrowheads="1"/>
                </p:cNvSpPr>
                <p:nvPr/>
              </p:nvSpPr>
              <p:spPr bwMode="auto">
                <a:xfrm>
                  <a:off x="3343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59" name="Rectangle 844"/>
                <p:cNvSpPr>
                  <a:spLocks noChangeArrowheads="1"/>
                </p:cNvSpPr>
                <p:nvPr/>
              </p:nvSpPr>
              <p:spPr bwMode="auto">
                <a:xfrm>
                  <a:off x="3343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0" name="Rectangle 845"/>
                <p:cNvSpPr>
                  <a:spLocks noChangeArrowheads="1"/>
                </p:cNvSpPr>
                <p:nvPr/>
              </p:nvSpPr>
              <p:spPr bwMode="auto">
                <a:xfrm>
                  <a:off x="3343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1" name="Rectangle 846"/>
                <p:cNvSpPr>
                  <a:spLocks noChangeArrowheads="1"/>
                </p:cNvSpPr>
                <p:nvPr/>
              </p:nvSpPr>
              <p:spPr bwMode="auto">
                <a:xfrm>
                  <a:off x="3343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2" name="Rectangle 847"/>
                <p:cNvSpPr>
                  <a:spLocks noChangeArrowheads="1"/>
                </p:cNvSpPr>
                <p:nvPr/>
              </p:nvSpPr>
              <p:spPr bwMode="auto">
                <a:xfrm>
                  <a:off x="3343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3" name="Rectangle 848"/>
                <p:cNvSpPr>
                  <a:spLocks noChangeArrowheads="1"/>
                </p:cNvSpPr>
                <p:nvPr/>
              </p:nvSpPr>
              <p:spPr bwMode="auto">
                <a:xfrm>
                  <a:off x="3343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4" name="Rectangle 849"/>
                <p:cNvSpPr>
                  <a:spLocks noChangeArrowheads="1"/>
                </p:cNvSpPr>
                <p:nvPr/>
              </p:nvSpPr>
              <p:spPr bwMode="auto">
                <a:xfrm>
                  <a:off x="3343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5" name="Rectangle 850"/>
                <p:cNvSpPr>
                  <a:spLocks noChangeArrowheads="1"/>
                </p:cNvSpPr>
                <p:nvPr/>
              </p:nvSpPr>
              <p:spPr bwMode="auto">
                <a:xfrm>
                  <a:off x="3343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6" name="Rectangle 851"/>
                <p:cNvSpPr>
                  <a:spLocks noChangeArrowheads="1"/>
                </p:cNvSpPr>
                <p:nvPr/>
              </p:nvSpPr>
              <p:spPr bwMode="auto">
                <a:xfrm>
                  <a:off x="3343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7" name="Rectangle 852"/>
                <p:cNvSpPr>
                  <a:spLocks noChangeArrowheads="1"/>
                </p:cNvSpPr>
                <p:nvPr/>
              </p:nvSpPr>
              <p:spPr bwMode="auto">
                <a:xfrm>
                  <a:off x="3343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8" name="Rectangle 853"/>
                <p:cNvSpPr>
                  <a:spLocks noChangeArrowheads="1"/>
                </p:cNvSpPr>
                <p:nvPr/>
              </p:nvSpPr>
              <p:spPr bwMode="auto">
                <a:xfrm>
                  <a:off x="3343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69" name="Rectangle 854"/>
                <p:cNvSpPr>
                  <a:spLocks noChangeArrowheads="1"/>
                </p:cNvSpPr>
                <p:nvPr/>
              </p:nvSpPr>
              <p:spPr bwMode="auto">
                <a:xfrm>
                  <a:off x="3343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0" name="Rectangle 855"/>
                <p:cNvSpPr>
                  <a:spLocks noChangeArrowheads="1"/>
                </p:cNvSpPr>
                <p:nvPr/>
              </p:nvSpPr>
              <p:spPr bwMode="auto">
                <a:xfrm>
                  <a:off x="3343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1" name="Rectangle 856"/>
                <p:cNvSpPr>
                  <a:spLocks noChangeArrowheads="1"/>
                </p:cNvSpPr>
                <p:nvPr/>
              </p:nvSpPr>
              <p:spPr bwMode="auto">
                <a:xfrm>
                  <a:off x="3379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2" name="Rectangle 857"/>
                <p:cNvSpPr>
                  <a:spLocks noChangeArrowheads="1"/>
                </p:cNvSpPr>
                <p:nvPr/>
              </p:nvSpPr>
              <p:spPr bwMode="auto">
                <a:xfrm>
                  <a:off x="3379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3" name="Rectangle 858"/>
                <p:cNvSpPr>
                  <a:spLocks noChangeArrowheads="1"/>
                </p:cNvSpPr>
                <p:nvPr/>
              </p:nvSpPr>
              <p:spPr bwMode="auto">
                <a:xfrm>
                  <a:off x="3379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4" name="Rectangle 859"/>
                <p:cNvSpPr>
                  <a:spLocks noChangeArrowheads="1"/>
                </p:cNvSpPr>
                <p:nvPr/>
              </p:nvSpPr>
              <p:spPr bwMode="auto">
                <a:xfrm>
                  <a:off x="3379" y="174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5" name="Rectangle 860"/>
                <p:cNvSpPr>
                  <a:spLocks noChangeArrowheads="1"/>
                </p:cNvSpPr>
                <p:nvPr/>
              </p:nvSpPr>
              <p:spPr bwMode="auto">
                <a:xfrm>
                  <a:off x="3379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6" name="Rectangle 861"/>
                <p:cNvSpPr>
                  <a:spLocks noChangeArrowheads="1"/>
                </p:cNvSpPr>
                <p:nvPr/>
              </p:nvSpPr>
              <p:spPr bwMode="auto">
                <a:xfrm>
                  <a:off x="3379" y="166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7" name="Rectangle 862"/>
                <p:cNvSpPr>
                  <a:spLocks noChangeArrowheads="1"/>
                </p:cNvSpPr>
                <p:nvPr/>
              </p:nvSpPr>
              <p:spPr bwMode="auto">
                <a:xfrm>
                  <a:off x="3379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8" name="Rectangle 863"/>
                <p:cNvSpPr>
                  <a:spLocks noChangeArrowheads="1"/>
                </p:cNvSpPr>
                <p:nvPr/>
              </p:nvSpPr>
              <p:spPr bwMode="auto">
                <a:xfrm>
                  <a:off x="3379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79" name="Rectangle 864"/>
                <p:cNvSpPr>
                  <a:spLocks noChangeArrowheads="1"/>
                </p:cNvSpPr>
                <p:nvPr/>
              </p:nvSpPr>
              <p:spPr bwMode="auto">
                <a:xfrm>
                  <a:off x="3379" y="156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0" name="Rectangle 865"/>
                <p:cNvSpPr>
                  <a:spLocks noChangeArrowheads="1"/>
                </p:cNvSpPr>
                <p:nvPr/>
              </p:nvSpPr>
              <p:spPr bwMode="auto">
                <a:xfrm>
                  <a:off x="3379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1" name="Rectangle 866"/>
                <p:cNvSpPr>
                  <a:spLocks noChangeArrowheads="1"/>
                </p:cNvSpPr>
                <p:nvPr/>
              </p:nvSpPr>
              <p:spPr bwMode="auto">
                <a:xfrm>
                  <a:off x="3379" y="148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2" name="Rectangle 867"/>
                <p:cNvSpPr>
                  <a:spLocks noChangeArrowheads="1"/>
                </p:cNvSpPr>
                <p:nvPr/>
              </p:nvSpPr>
              <p:spPr bwMode="auto">
                <a:xfrm>
                  <a:off x="3379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3" name="Rectangle 868"/>
                <p:cNvSpPr>
                  <a:spLocks noChangeArrowheads="1"/>
                </p:cNvSpPr>
                <p:nvPr/>
              </p:nvSpPr>
              <p:spPr bwMode="auto">
                <a:xfrm>
                  <a:off x="3379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4" name="Rectangle 869"/>
                <p:cNvSpPr>
                  <a:spLocks noChangeArrowheads="1"/>
                </p:cNvSpPr>
                <p:nvPr/>
              </p:nvSpPr>
              <p:spPr bwMode="auto">
                <a:xfrm>
                  <a:off x="3379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5" name="Rectangle 870"/>
                <p:cNvSpPr>
                  <a:spLocks noChangeArrowheads="1"/>
                </p:cNvSpPr>
                <p:nvPr/>
              </p:nvSpPr>
              <p:spPr bwMode="auto">
                <a:xfrm>
                  <a:off x="3379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6" name="Rectangle 871"/>
                <p:cNvSpPr>
                  <a:spLocks noChangeArrowheads="1"/>
                </p:cNvSpPr>
                <p:nvPr/>
              </p:nvSpPr>
              <p:spPr bwMode="auto">
                <a:xfrm>
                  <a:off x="3379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7" name="Rectangle 872"/>
                <p:cNvSpPr>
                  <a:spLocks noChangeArrowheads="1"/>
                </p:cNvSpPr>
                <p:nvPr/>
              </p:nvSpPr>
              <p:spPr bwMode="auto">
                <a:xfrm>
                  <a:off x="3379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8" name="Rectangle 873"/>
                <p:cNvSpPr>
                  <a:spLocks noChangeArrowheads="1"/>
                </p:cNvSpPr>
                <p:nvPr/>
              </p:nvSpPr>
              <p:spPr bwMode="auto">
                <a:xfrm>
                  <a:off x="3379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89" name="Rectangle 874"/>
                <p:cNvSpPr>
                  <a:spLocks noChangeArrowheads="1"/>
                </p:cNvSpPr>
                <p:nvPr/>
              </p:nvSpPr>
              <p:spPr bwMode="auto">
                <a:xfrm>
                  <a:off x="3379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0" name="Rectangle 875"/>
                <p:cNvSpPr>
                  <a:spLocks noChangeArrowheads="1"/>
                </p:cNvSpPr>
                <p:nvPr/>
              </p:nvSpPr>
              <p:spPr bwMode="auto">
                <a:xfrm>
                  <a:off x="3379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1" name="Rectangle 876"/>
                <p:cNvSpPr>
                  <a:spLocks noChangeArrowheads="1"/>
                </p:cNvSpPr>
                <p:nvPr/>
              </p:nvSpPr>
              <p:spPr bwMode="auto">
                <a:xfrm>
                  <a:off x="3379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2" name="Rectangle 877"/>
                <p:cNvSpPr>
                  <a:spLocks noChangeArrowheads="1"/>
                </p:cNvSpPr>
                <p:nvPr/>
              </p:nvSpPr>
              <p:spPr bwMode="auto">
                <a:xfrm>
                  <a:off x="3379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3" name="Rectangle 878"/>
                <p:cNvSpPr>
                  <a:spLocks noChangeArrowheads="1"/>
                </p:cNvSpPr>
                <p:nvPr/>
              </p:nvSpPr>
              <p:spPr bwMode="auto">
                <a:xfrm>
                  <a:off x="3379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4" name="Rectangle 879"/>
                <p:cNvSpPr>
                  <a:spLocks noChangeArrowheads="1"/>
                </p:cNvSpPr>
                <p:nvPr/>
              </p:nvSpPr>
              <p:spPr bwMode="auto">
                <a:xfrm>
                  <a:off x="3379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5" name="Rectangle 880"/>
                <p:cNvSpPr>
                  <a:spLocks noChangeArrowheads="1"/>
                </p:cNvSpPr>
                <p:nvPr/>
              </p:nvSpPr>
              <p:spPr bwMode="auto">
                <a:xfrm>
                  <a:off x="3379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6" name="Rectangle 881"/>
                <p:cNvSpPr>
                  <a:spLocks noChangeArrowheads="1"/>
                </p:cNvSpPr>
                <p:nvPr/>
              </p:nvSpPr>
              <p:spPr bwMode="auto">
                <a:xfrm>
                  <a:off x="3379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7" name="Rectangle 882"/>
                <p:cNvSpPr>
                  <a:spLocks noChangeArrowheads="1"/>
                </p:cNvSpPr>
                <p:nvPr/>
              </p:nvSpPr>
              <p:spPr bwMode="auto">
                <a:xfrm>
                  <a:off x="3379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8" name="Rectangle 883"/>
                <p:cNvSpPr>
                  <a:spLocks noChangeArrowheads="1"/>
                </p:cNvSpPr>
                <p:nvPr/>
              </p:nvSpPr>
              <p:spPr bwMode="auto">
                <a:xfrm>
                  <a:off x="3379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99" name="Rectangle 884"/>
                <p:cNvSpPr>
                  <a:spLocks noChangeArrowheads="1"/>
                </p:cNvSpPr>
                <p:nvPr/>
              </p:nvSpPr>
              <p:spPr bwMode="auto">
                <a:xfrm>
                  <a:off x="3379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0" name="Rectangle 885"/>
                <p:cNvSpPr>
                  <a:spLocks noChangeArrowheads="1"/>
                </p:cNvSpPr>
                <p:nvPr/>
              </p:nvSpPr>
              <p:spPr bwMode="auto">
                <a:xfrm>
                  <a:off x="3379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1" name="Rectangle 886"/>
                <p:cNvSpPr>
                  <a:spLocks noChangeArrowheads="1"/>
                </p:cNvSpPr>
                <p:nvPr/>
              </p:nvSpPr>
              <p:spPr bwMode="auto">
                <a:xfrm>
                  <a:off x="3379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2" name="Rectangle 887"/>
                <p:cNvSpPr>
                  <a:spLocks noChangeArrowheads="1"/>
                </p:cNvSpPr>
                <p:nvPr/>
              </p:nvSpPr>
              <p:spPr bwMode="auto">
                <a:xfrm>
                  <a:off x="3379" y="722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3" name="Rectangle 888"/>
                <p:cNvSpPr>
                  <a:spLocks noChangeArrowheads="1"/>
                </p:cNvSpPr>
                <p:nvPr/>
              </p:nvSpPr>
              <p:spPr bwMode="auto">
                <a:xfrm>
                  <a:off x="3415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4" name="Rectangle 889"/>
                <p:cNvSpPr>
                  <a:spLocks noChangeArrowheads="1"/>
                </p:cNvSpPr>
                <p:nvPr/>
              </p:nvSpPr>
              <p:spPr bwMode="auto">
                <a:xfrm>
                  <a:off x="3415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5" name="Rectangle 890"/>
                <p:cNvSpPr>
                  <a:spLocks noChangeArrowheads="1"/>
                </p:cNvSpPr>
                <p:nvPr/>
              </p:nvSpPr>
              <p:spPr bwMode="auto">
                <a:xfrm>
                  <a:off x="3415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6" name="Rectangle 891"/>
                <p:cNvSpPr>
                  <a:spLocks noChangeArrowheads="1"/>
                </p:cNvSpPr>
                <p:nvPr/>
              </p:nvSpPr>
              <p:spPr bwMode="auto">
                <a:xfrm>
                  <a:off x="3415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7" name="Rectangle 892"/>
                <p:cNvSpPr>
                  <a:spLocks noChangeArrowheads="1"/>
                </p:cNvSpPr>
                <p:nvPr/>
              </p:nvSpPr>
              <p:spPr bwMode="auto">
                <a:xfrm>
                  <a:off x="3415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8" name="Rectangle 893"/>
                <p:cNvSpPr>
                  <a:spLocks noChangeArrowheads="1"/>
                </p:cNvSpPr>
                <p:nvPr/>
              </p:nvSpPr>
              <p:spPr bwMode="auto">
                <a:xfrm>
                  <a:off x="3415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09" name="Rectangle 894"/>
                <p:cNvSpPr>
                  <a:spLocks noChangeArrowheads="1"/>
                </p:cNvSpPr>
                <p:nvPr/>
              </p:nvSpPr>
              <p:spPr bwMode="auto">
                <a:xfrm>
                  <a:off x="3415" y="163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" name="Rectangle 895"/>
                <p:cNvSpPr>
                  <a:spLocks noChangeArrowheads="1"/>
                </p:cNvSpPr>
                <p:nvPr/>
              </p:nvSpPr>
              <p:spPr bwMode="auto">
                <a:xfrm>
                  <a:off x="3415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" name="Rectangle 896"/>
                <p:cNvSpPr>
                  <a:spLocks noChangeArrowheads="1"/>
                </p:cNvSpPr>
                <p:nvPr/>
              </p:nvSpPr>
              <p:spPr bwMode="auto">
                <a:xfrm>
                  <a:off x="3415" y="156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" name="Rectangle 897"/>
                <p:cNvSpPr>
                  <a:spLocks noChangeArrowheads="1"/>
                </p:cNvSpPr>
                <p:nvPr/>
              </p:nvSpPr>
              <p:spPr bwMode="auto">
                <a:xfrm>
                  <a:off x="3415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" name="Rectangle 898"/>
                <p:cNvSpPr>
                  <a:spLocks noChangeArrowheads="1"/>
                </p:cNvSpPr>
                <p:nvPr/>
              </p:nvSpPr>
              <p:spPr bwMode="auto">
                <a:xfrm>
                  <a:off x="3415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" name="Rectangle 899"/>
                <p:cNvSpPr>
                  <a:spLocks noChangeArrowheads="1"/>
                </p:cNvSpPr>
                <p:nvPr/>
              </p:nvSpPr>
              <p:spPr bwMode="auto">
                <a:xfrm>
                  <a:off x="3415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" name="Rectangle 900"/>
                <p:cNvSpPr>
                  <a:spLocks noChangeArrowheads="1"/>
                </p:cNvSpPr>
                <p:nvPr/>
              </p:nvSpPr>
              <p:spPr bwMode="auto">
                <a:xfrm>
                  <a:off x="3415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" name="Rectangle 901"/>
                <p:cNvSpPr>
                  <a:spLocks noChangeArrowheads="1"/>
                </p:cNvSpPr>
                <p:nvPr/>
              </p:nvSpPr>
              <p:spPr bwMode="auto">
                <a:xfrm>
                  <a:off x="3415" y="138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" name="Rectangle 902"/>
                <p:cNvSpPr>
                  <a:spLocks noChangeArrowheads="1"/>
                </p:cNvSpPr>
                <p:nvPr/>
              </p:nvSpPr>
              <p:spPr bwMode="auto">
                <a:xfrm>
                  <a:off x="3415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" name="Rectangle 903"/>
                <p:cNvSpPr>
                  <a:spLocks noChangeArrowheads="1"/>
                </p:cNvSpPr>
                <p:nvPr/>
              </p:nvSpPr>
              <p:spPr bwMode="auto">
                <a:xfrm>
                  <a:off x="3415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" name="Rectangle 904"/>
                <p:cNvSpPr>
                  <a:spLocks noChangeArrowheads="1"/>
                </p:cNvSpPr>
                <p:nvPr/>
              </p:nvSpPr>
              <p:spPr bwMode="auto">
                <a:xfrm>
                  <a:off x="3415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" name="Rectangle 905"/>
                <p:cNvSpPr>
                  <a:spLocks noChangeArrowheads="1"/>
                </p:cNvSpPr>
                <p:nvPr/>
              </p:nvSpPr>
              <p:spPr bwMode="auto">
                <a:xfrm>
                  <a:off x="3415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" name="Rectangle 906"/>
                <p:cNvSpPr>
                  <a:spLocks noChangeArrowheads="1"/>
                </p:cNvSpPr>
                <p:nvPr/>
              </p:nvSpPr>
              <p:spPr bwMode="auto">
                <a:xfrm>
                  <a:off x="3415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" name="Rectangle 907"/>
                <p:cNvSpPr>
                  <a:spLocks noChangeArrowheads="1"/>
                </p:cNvSpPr>
                <p:nvPr/>
              </p:nvSpPr>
              <p:spPr bwMode="auto">
                <a:xfrm>
                  <a:off x="3415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" name="Rectangle 908"/>
                <p:cNvSpPr>
                  <a:spLocks noChangeArrowheads="1"/>
                </p:cNvSpPr>
                <p:nvPr/>
              </p:nvSpPr>
              <p:spPr bwMode="auto">
                <a:xfrm>
                  <a:off x="3415" y="112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" name="Rectangle 909"/>
                <p:cNvSpPr>
                  <a:spLocks noChangeArrowheads="1"/>
                </p:cNvSpPr>
                <p:nvPr/>
              </p:nvSpPr>
              <p:spPr bwMode="auto">
                <a:xfrm>
                  <a:off x="3415" y="108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" name="Rectangle 910"/>
                <p:cNvSpPr>
                  <a:spLocks noChangeArrowheads="1"/>
                </p:cNvSpPr>
                <p:nvPr/>
              </p:nvSpPr>
              <p:spPr bwMode="auto">
                <a:xfrm>
                  <a:off x="3415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" name="Rectangle 911"/>
                <p:cNvSpPr>
                  <a:spLocks noChangeArrowheads="1"/>
                </p:cNvSpPr>
                <p:nvPr/>
              </p:nvSpPr>
              <p:spPr bwMode="auto">
                <a:xfrm>
                  <a:off x="3415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" name="Rectangle 912"/>
                <p:cNvSpPr>
                  <a:spLocks noChangeArrowheads="1"/>
                </p:cNvSpPr>
                <p:nvPr/>
              </p:nvSpPr>
              <p:spPr bwMode="auto">
                <a:xfrm>
                  <a:off x="3415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" name="Rectangle 913"/>
                <p:cNvSpPr>
                  <a:spLocks noChangeArrowheads="1"/>
                </p:cNvSpPr>
                <p:nvPr/>
              </p:nvSpPr>
              <p:spPr bwMode="auto">
                <a:xfrm>
                  <a:off x="3415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" name="Rectangle 914"/>
                <p:cNvSpPr>
                  <a:spLocks noChangeArrowheads="1"/>
                </p:cNvSpPr>
                <p:nvPr/>
              </p:nvSpPr>
              <p:spPr bwMode="auto">
                <a:xfrm>
                  <a:off x="3415" y="90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0" name="Rectangle 915"/>
                <p:cNvSpPr>
                  <a:spLocks noChangeArrowheads="1"/>
                </p:cNvSpPr>
                <p:nvPr/>
              </p:nvSpPr>
              <p:spPr bwMode="auto">
                <a:xfrm>
                  <a:off x="3415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1" name="Rectangle 916"/>
                <p:cNvSpPr>
                  <a:spLocks noChangeArrowheads="1"/>
                </p:cNvSpPr>
                <p:nvPr/>
              </p:nvSpPr>
              <p:spPr bwMode="auto">
                <a:xfrm>
                  <a:off x="3415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2" name="Rectangle 917"/>
                <p:cNvSpPr>
                  <a:spLocks noChangeArrowheads="1"/>
                </p:cNvSpPr>
                <p:nvPr/>
              </p:nvSpPr>
              <p:spPr bwMode="auto">
                <a:xfrm>
                  <a:off x="3415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3" name="Rectangle 918"/>
                <p:cNvSpPr>
                  <a:spLocks noChangeArrowheads="1"/>
                </p:cNvSpPr>
                <p:nvPr/>
              </p:nvSpPr>
              <p:spPr bwMode="auto">
                <a:xfrm>
                  <a:off x="3415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4" name="Rectangle 919"/>
                <p:cNvSpPr>
                  <a:spLocks noChangeArrowheads="1"/>
                </p:cNvSpPr>
                <p:nvPr/>
              </p:nvSpPr>
              <p:spPr bwMode="auto">
                <a:xfrm>
                  <a:off x="3415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5" name="Rectangle 920"/>
                <p:cNvSpPr>
                  <a:spLocks noChangeArrowheads="1"/>
                </p:cNvSpPr>
                <p:nvPr/>
              </p:nvSpPr>
              <p:spPr bwMode="auto">
                <a:xfrm>
                  <a:off x="3451" y="185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6" name="Rectangle 921"/>
                <p:cNvSpPr>
                  <a:spLocks noChangeArrowheads="1"/>
                </p:cNvSpPr>
                <p:nvPr/>
              </p:nvSpPr>
              <p:spPr bwMode="auto">
                <a:xfrm>
                  <a:off x="3451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7" name="Rectangle 922"/>
                <p:cNvSpPr>
                  <a:spLocks noChangeArrowheads="1"/>
                </p:cNvSpPr>
                <p:nvPr/>
              </p:nvSpPr>
              <p:spPr bwMode="auto">
                <a:xfrm>
                  <a:off x="3451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8" name="Rectangle 923"/>
                <p:cNvSpPr>
                  <a:spLocks noChangeArrowheads="1"/>
                </p:cNvSpPr>
                <p:nvPr/>
              </p:nvSpPr>
              <p:spPr bwMode="auto">
                <a:xfrm>
                  <a:off x="3451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39" name="Rectangle 924"/>
                <p:cNvSpPr>
                  <a:spLocks noChangeArrowheads="1"/>
                </p:cNvSpPr>
                <p:nvPr/>
              </p:nvSpPr>
              <p:spPr bwMode="auto">
                <a:xfrm>
                  <a:off x="3451" y="170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0" name="Rectangle 925"/>
                <p:cNvSpPr>
                  <a:spLocks noChangeArrowheads="1"/>
                </p:cNvSpPr>
                <p:nvPr/>
              </p:nvSpPr>
              <p:spPr bwMode="auto">
                <a:xfrm>
                  <a:off x="3451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1" name="Rectangle 926"/>
                <p:cNvSpPr>
                  <a:spLocks noChangeArrowheads="1"/>
                </p:cNvSpPr>
                <p:nvPr/>
              </p:nvSpPr>
              <p:spPr bwMode="auto">
                <a:xfrm>
                  <a:off x="3451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2" name="Rectangle 927"/>
                <p:cNvSpPr>
                  <a:spLocks noChangeArrowheads="1"/>
                </p:cNvSpPr>
                <p:nvPr/>
              </p:nvSpPr>
              <p:spPr bwMode="auto">
                <a:xfrm>
                  <a:off x="3451" y="159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" name="Rectangle 928"/>
                <p:cNvSpPr>
                  <a:spLocks noChangeArrowheads="1"/>
                </p:cNvSpPr>
                <p:nvPr/>
              </p:nvSpPr>
              <p:spPr bwMode="auto">
                <a:xfrm>
                  <a:off x="3451" y="156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4" name="Rectangle 929"/>
                <p:cNvSpPr>
                  <a:spLocks noChangeArrowheads="1"/>
                </p:cNvSpPr>
                <p:nvPr/>
              </p:nvSpPr>
              <p:spPr bwMode="auto">
                <a:xfrm>
                  <a:off x="3451" y="1525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5" name="Rectangle 930"/>
                <p:cNvSpPr>
                  <a:spLocks noChangeArrowheads="1"/>
                </p:cNvSpPr>
                <p:nvPr/>
              </p:nvSpPr>
              <p:spPr bwMode="auto">
                <a:xfrm>
                  <a:off x="3451" y="148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6" name="Rectangle 931"/>
                <p:cNvSpPr>
                  <a:spLocks noChangeArrowheads="1"/>
                </p:cNvSpPr>
                <p:nvPr/>
              </p:nvSpPr>
              <p:spPr bwMode="auto">
                <a:xfrm>
                  <a:off x="3451" y="145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7" name="Rectangle 932"/>
                <p:cNvSpPr>
                  <a:spLocks noChangeArrowheads="1"/>
                </p:cNvSpPr>
                <p:nvPr/>
              </p:nvSpPr>
              <p:spPr bwMode="auto">
                <a:xfrm>
                  <a:off x="3451" y="141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8" name="Rectangle 933"/>
                <p:cNvSpPr>
                  <a:spLocks noChangeArrowheads="1"/>
                </p:cNvSpPr>
                <p:nvPr/>
              </p:nvSpPr>
              <p:spPr bwMode="auto">
                <a:xfrm>
                  <a:off x="3451" y="138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9" name="Rectangle 934"/>
                <p:cNvSpPr>
                  <a:spLocks noChangeArrowheads="1"/>
                </p:cNvSpPr>
                <p:nvPr/>
              </p:nvSpPr>
              <p:spPr bwMode="auto">
                <a:xfrm>
                  <a:off x="3451" y="134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0" name="Rectangle 935"/>
                <p:cNvSpPr>
                  <a:spLocks noChangeArrowheads="1"/>
                </p:cNvSpPr>
                <p:nvPr/>
              </p:nvSpPr>
              <p:spPr bwMode="auto">
                <a:xfrm>
                  <a:off x="3451" y="130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1" name="Rectangle 936"/>
                <p:cNvSpPr>
                  <a:spLocks noChangeArrowheads="1"/>
                </p:cNvSpPr>
                <p:nvPr/>
              </p:nvSpPr>
              <p:spPr bwMode="auto">
                <a:xfrm>
                  <a:off x="3451" y="126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2" name="Rectangle 937"/>
                <p:cNvSpPr>
                  <a:spLocks noChangeArrowheads="1"/>
                </p:cNvSpPr>
                <p:nvPr/>
              </p:nvSpPr>
              <p:spPr bwMode="auto">
                <a:xfrm>
                  <a:off x="3451" y="123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" name="Rectangle 938"/>
                <p:cNvSpPr>
                  <a:spLocks noChangeArrowheads="1"/>
                </p:cNvSpPr>
                <p:nvPr/>
              </p:nvSpPr>
              <p:spPr bwMode="auto">
                <a:xfrm>
                  <a:off x="3451" y="119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4" name="Rectangle 939"/>
                <p:cNvSpPr>
                  <a:spLocks noChangeArrowheads="1"/>
                </p:cNvSpPr>
                <p:nvPr/>
              </p:nvSpPr>
              <p:spPr bwMode="auto">
                <a:xfrm>
                  <a:off x="3451" y="115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5" name="Rectangle 940"/>
                <p:cNvSpPr>
                  <a:spLocks noChangeArrowheads="1"/>
                </p:cNvSpPr>
                <p:nvPr/>
              </p:nvSpPr>
              <p:spPr bwMode="auto">
                <a:xfrm>
                  <a:off x="3451" y="112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6" name="Rectangle 941"/>
                <p:cNvSpPr>
                  <a:spLocks noChangeArrowheads="1"/>
                </p:cNvSpPr>
                <p:nvPr/>
              </p:nvSpPr>
              <p:spPr bwMode="auto">
                <a:xfrm>
                  <a:off x="3451" y="1087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7" name="Rectangle 942"/>
                <p:cNvSpPr>
                  <a:spLocks noChangeArrowheads="1"/>
                </p:cNvSpPr>
                <p:nvPr/>
              </p:nvSpPr>
              <p:spPr bwMode="auto">
                <a:xfrm>
                  <a:off x="3451" y="105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8" name="Rectangle 943"/>
                <p:cNvSpPr>
                  <a:spLocks noChangeArrowheads="1"/>
                </p:cNvSpPr>
                <p:nvPr/>
              </p:nvSpPr>
              <p:spPr bwMode="auto">
                <a:xfrm>
                  <a:off x="3451" y="101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9" name="Rectangle 944"/>
                <p:cNvSpPr>
                  <a:spLocks noChangeArrowheads="1"/>
                </p:cNvSpPr>
                <p:nvPr/>
              </p:nvSpPr>
              <p:spPr bwMode="auto">
                <a:xfrm>
                  <a:off x="3451" y="979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0" name="Rectangle 945"/>
                <p:cNvSpPr>
                  <a:spLocks noChangeArrowheads="1"/>
                </p:cNvSpPr>
                <p:nvPr/>
              </p:nvSpPr>
              <p:spPr bwMode="auto">
                <a:xfrm>
                  <a:off x="3451" y="943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1" name="Rectangle 946"/>
                <p:cNvSpPr>
                  <a:spLocks noChangeArrowheads="1"/>
                </p:cNvSpPr>
                <p:nvPr/>
              </p:nvSpPr>
              <p:spPr bwMode="auto">
                <a:xfrm>
                  <a:off x="3451" y="90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2" name="Rectangle 947"/>
                <p:cNvSpPr>
                  <a:spLocks noChangeArrowheads="1"/>
                </p:cNvSpPr>
                <p:nvPr/>
              </p:nvSpPr>
              <p:spPr bwMode="auto">
                <a:xfrm>
                  <a:off x="3451" y="871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3" name="Rectangle 948"/>
                <p:cNvSpPr>
                  <a:spLocks noChangeArrowheads="1"/>
                </p:cNvSpPr>
                <p:nvPr/>
              </p:nvSpPr>
              <p:spPr bwMode="auto">
                <a:xfrm>
                  <a:off x="3451" y="83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4" name="Rectangle 949"/>
                <p:cNvSpPr>
                  <a:spLocks noChangeArrowheads="1"/>
                </p:cNvSpPr>
                <p:nvPr/>
              </p:nvSpPr>
              <p:spPr bwMode="auto">
                <a:xfrm>
                  <a:off x="3451" y="800"/>
                  <a:ext cx="36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5" name="Rectangle 950"/>
                <p:cNvSpPr>
                  <a:spLocks noChangeArrowheads="1"/>
                </p:cNvSpPr>
                <p:nvPr/>
              </p:nvSpPr>
              <p:spPr bwMode="auto">
                <a:xfrm>
                  <a:off x="3451" y="758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6" name="Rectangle 951"/>
                <p:cNvSpPr>
                  <a:spLocks noChangeArrowheads="1"/>
                </p:cNvSpPr>
                <p:nvPr/>
              </p:nvSpPr>
              <p:spPr bwMode="auto">
                <a:xfrm>
                  <a:off x="3451" y="722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7" name="Rectangle 952"/>
                <p:cNvSpPr>
                  <a:spLocks noChangeArrowheads="1"/>
                </p:cNvSpPr>
                <p:nvPr/>
              </p:nvSpPr>
              <p:spPr bwMode="auto">
                <a:xfrm>
                  <a:off x="3487" y="185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8" name="Rectangle 953"/>
                <p:cNvSpPr>
                  <a:spLocks noChangeArrowheads="1"/>
                </p:cNvSpPr>
                <p:nvPr/>
              </p:nvSpPr>
              <p:spPr bwMode="auto">
                <a:xfrm>
                  <a:off x="3487" y="181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69" name="Rectangle 954"/>
                <p:cNvSpPr>
                  <a:spLocks noChangeArrowheads="1"/>
                </p:cNvSpPr>
                <p:nvPr/>
              </p:nvSpPr>
              <p:spPr bwMode="auto">
                <a:xfrm>
                  <a:off x="3487" y="177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0" name="Rectangle 955"/>
                <p:cNvSpPr>
                  <a:spLocks noChangeArrowheads="1"/>
                </p:cNvSpPr>
                <p:nvPr/>
              </p:nvSpPr>
              <p:spPr bwMode="auto">
                <a:xfrm>
                  <a:off x="3487" y="174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1" name="Rectangle 956"/>
                <p:cNvSpPr>
                  <a:spLocks noChangeArrowheads="1"/>
                </p:cNvSpPr>
                <p:nvPr/>
              </p:nvSpPr>
              <p:spPr bwMode="auto">
                <a:xfrm>
                  <a:off x="3487" y="170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2" name="Rectangle 957"/>
                <p:cNvSpPr>
                  <a:spLocks noChangeArrowheads="1"/>
                </p:cNvSpPr>
                <p:nvPr/>
              </p:nvSpPr>
              <p:spPr bwMode="auto">
                <a:xfrm>
                  <a:off x="3487" y="166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3" name="Rectangle 958"/>
                <p:cNvSpPr>
                  <a:spLocks noChangeArrowheads="1"/>
                </p:cNvSpPr>
                <p:nvPr/>
              </p:nvSpPr>
              <p:spPr bwMode="auto">
                <a:xfrm>
                  <a:off x="3487" y="163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4" name="Rectangle 959"/>
                <p:cNvSpPr>
                  <a:spLocks noChangeArrowheads="1"/>
                </p:cNvSpPr>
                <p:nvPr/>
              </p:nvSpPr>
              <p:spPr bwMode="auto">
                <a:xfrm>
                  <a:off x="3487" y="159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5" name="Rectangle 960"/>
                <p:cNvSpPr>
                  <a:spLocks noChangeArrowheads="1"/>
                </p:cNvSpPr>
                <p:nvPr/>
              </p:nvSpPr>
              <p:spPr bwMode="auto">
                <a:xfrm>
                  <a:off x="3487" y="156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6" name="Rectangle 961"/>
                <p:cNvSpPr>
                  <a:spLocks noChangeArrowheads="1"/>
                </p:cNvSpPr>
                <p:nvPr/>
              </p:nvSpPr>
              <p:spPr bwMode="auto">
                <a:xfrm>
                  <a:off x="3487" y="1525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7" name="Rectangle 962"/>
                <p:cNvSpPr>
                  <a:spLocks noChangeArrowheads="1"/>
                </p:cNvSpPr>
                <p:nvPr/>
              </p:nvSpPr>
              <p:spPr bwMode="auto">
                <a:xfrm>
                  <a:off x="3487" y="1489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8" name="Rectangle 963"/>
                <p:cNvSpPr>
                  <a:spLocks noChangeArrowheads="1"/>
                </p:cNvSpPr>
                <p:nvPr/>
              </p:nvSpPr>
              <p:spPr bwMode="auto">
                <a:xfrm>
                  <a:off x="3487" y="145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79" name="Rectangle 964"/>
                <p:cNvSpPr>
                  <a:spLocks noChangeArrowheads="1"/>
                </p:cNvSpPr>
                <p:nvPr/>
              </p:nvSpPr>
              <p:spPr bwMode="auto">
                <a:xfrm>
                  <a:off x="3487" y="141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0" name="Rectangle 965"/>
                <p:cNvSpPr>
                  <a:spLocks noChangeArrowheads="1"/>
                </p:cNvSpPr>
                <p:nvPr/>
              </p:nvSpPr>
              <p:spPr bwMode="auto">
                <a:xfrm>
                  <a:off x="3487" y="138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1" name="Rectangle 966"/>
                <p:cNvSpPr>
                  <a:spLocks noChangeArrowheads="1"/>
                </p:cNvSpPr>
                <p:nvPr/>
              </p:nvSpPr>
              <p:spPr bwMode="auto">
                <a:xfrm>
                  <a:off x="3487" y="134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2" name="Rectangle 967"/>
                <p:cNvSpPr>
                  <a:spLocks noChangeArrowheads="1"/>
                </p:cNvSpPr>
                <p:nvPr/>
              </p:nvSpPr>
              <p:spPr bwMode="auto">
                <a:xfrm>
                  <a:off x="3487" y="1303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3" name="Rectangle 968"/>
                <p:cNvSpPr>
                  <a:spLocks noChangeArrowheads="1"/>
                </p:cNvSpPr>
                <p:nvPr/>
              </p:nvSpPr>
              <p:spPr bwMode="auto">
                <a:xfrm>
                  <a:off x="3487" y="126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4" name="Rectangle 969"/>
                <p:cNvSpPr>
                  <a:spLocks noChangeArrowheads="1"/>
                </p:cNvSpPr>
                <p:nvPr/>
              </p:nvSpPr>
              <p:spPr bwMode="auto">
                <a:xfrm>
                  <a:off x="3487" y="123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5" name="Rectangle 970"/>
                <p:cNvSpPr>
                  <a:spLocks noChangeArrowheads="1"/>
                </p:cNvSpPr>
                <p:nvPr/>
              </p:nvSpPr>
              <p:spPr bwMode="auto">
                <a:xfrm>
                  <a:off x="3487" y="119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6" name="Rectangle 971"/>
                <p:cNvSpPr>
                  <a:spLocks noChangeArrowheads="1"/>
                </p:cNvSpPr>
                <p:nvPr/>
              </p:nvSpPr>
              <p:spPr bwMode="auto">
                <a:xfrm>
                  <a:off x="3487" y="115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7" name="Rectangle 972"/>
                <p:cNvSpPr>
                  <a:spLocks noChangeArrowheads="1"/>
                </p:cNvSpPr>
                <p:nvPr/>
              </p:nvSpPr>
              <p:spPr bwMode="auto">
                <a:xfrm>
                  <a:off x="3487" y="112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8" name="Rectangle 973"/>
                <p:cNvSpPr>
                  <a:spLocks noChangeArrowheads="1"/>
                </p:cNvSpPr>
                <p:nvPr/>
              </p:nvSpPr>
              <p:spPr bwMode="auto">
                <a:xfrm>
                  <a:off x="3487" y="1087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89" name="Rectangle 974"/>
                <p:cNvSpPr>
                  <a:spLocks noChangeArrowheads="1"/>
                </p:cNvSpPr>
                <p:nvPr/>
              </p:nvSpPr>
              <p:spPr bwMode="auto">
                <a:xfrm>
                  <a:off x="3487" y="1051"/>
                  <a:ext cx="35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0" name="Rectangle 975"/>
                <p:cNvSpPr>
                  <a:spLocks noChangeArrowheads="1"/>
                </p:cNvSpPr>
                <p:nvPr/>
              </p:nvSpPr>
              <p:spPr bwMode="auto">
                <a:xfrm>
                  <a:off x="3487" y="101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1" name="Rectangle 976"/>
                <p:cNvSpPr>
                  <a:spLocks noChangeArrowheads="1"/>
                </p:cNvSpPr>
                <p:nvPr/>
              </p:nvSpPr>
              <p:spPr bwMode="auto">
                <a:xfrm>
                  <a:off x="3487" y="979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2" name="Rectangle 977"/>
                <p:cNvSpPr>
                  <a:spLocks noChangeArrowheads="1"/>
                </p:cNvSpPr>
                <p:nvPr/>
              </p:nvSpPr>
              <p:spPr bwMode="auto">
                <a:xfrm>
                  <a:off x="3487" y="943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3" name="Rectangle 978"/>
                <p:cNvSpPr>
                  <a:spLocks noChangeArrowheads="1"/>
                </p:cNvSpPr>
                <p:nvPr/>
              </p:nvSpPr>
              <p:spPr bwMode="auto">
                <a:xfrm>
                  <a:off x="3487" y="907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4" name="Rectangle 979"/>
                <p:cNvSpPr>
                  <a:spLocks noChangeArrowheads="1"/>
                </p:cNvSpPr>
                <p:nvPr/>
              </p:nvSpPr>
              <p:spPr bwMode="auto">
                <a:xfrm>
                  <a:off x="3487" y="871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5" name="Rectangle 980"/>
                <p:cNvSpPr>
                  <a:spLocks noChangeArrowheads="1"/>
                </p:cNvSpPr>
                <p:nvPr/>
              </p:nvSpPr>
              <p:spPr bwMode="auto">
                <a:xfrm>
                  <a:off x="3487" y="835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6" name="Rectangle 981"/>
                <p:cNvSpPr>
                  <a:spLocks noChangeArrowheads="1"/>
                </p:cNvSpPr>
                <p:nvPr/>
              </p:nvSpPr>
              <p:spPr bwMode="auto">
                <a:xfrm>
                  <a:off x="3487" y="800"/>
                  <a:ext cx="35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7" name="Rectangle 982"/>
                <p:cNvSpPr>
                  <a:spLocks noChangeArrowheads="1"/>
                </p:cNvSpPr>
                <p:nvPr/>
              </p:nvSpPr>
              <p:spPr bwMode="auto">
                <a:xfrm>
                  <a:off x="3487" y="758"/>
                  <a:ext cx="35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8" name="Rectangle 983"/>
                <p:cNvSpPr>
                  <a:spLocks noChangeArrowheads="1"/>
                </p:cNvSpPr>
                <p:nvPr/>
              </p:nvSpPr>
              <p:spPr bwMode="auto">
                <a:xfrm>
                  <a:off x="3487" y="722"/>
                  <a:ext cx="35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99" name="Rectangle 984"/>
                <p:cNvSpPr>
                  <a:spLocks noChangeArrowheads="1"/>
                </p:cNvSpPr>
                <p:nvPr/>
              </p:nvSpPr>
              <p:spPr bwMode="auto">
                <a:xfrm>
                  <a:off x="3522" y="185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0" name="Rectangle 985"/>
                <p:cNvSpPr>
                  <a:spLocks noChangeArrowheads="1"/>
                </p:cNvSpPr>
                <p:nvPr/>
              </p:nvSpPr>
              <p:spPr bwMode="auto">
                <a:xfrm>
                  <a:off x="3522" y="1813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1" name="Rectangle 986"/>
                <p:cNvSpPr>
                  <a:spLocks noChangeArrowheads="1"/>
                </p:cNvSpPr>
                <p:nvPr/>
              </p:nvSpPr>
              <p:spPr bwMode="auto">
                <a:xfrm>
                  <a:off x="3522" y="177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2" name="Rectangle 987"/>
                <p:cNvSpPr>
                  <a:spLocks noChangeArrowheads="1"/>
                </p:cNvSpPr>
                <p:nvPr/>
              </p:nvSpPr>
              <p:spPr bwMode="auto">
                <a:xfrm>
                  <a:off x="3522" y="174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3" name="Rectangle 988"/>
                <p:cNvSpPr>
                  <a:spLocks noChangeArrowheads="1"/>
                </p:cNvSpPr>
                <p:nvPr/>
              </p:nvSpPr>
              <p:spPr bwMode="auto">
                <a:xfrm>
                  <a:off x="3522" y="170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4" name="Rectangle 989"/>
                <p:cNvSpPr>
                  <a:spLocks noChangeArrowheads="1"/>
                </p:cNvSpPr>
                <p:nvPr/>
              </p:nvSpPr>
              <p:spPr bwMode="auto">
                <a:xfrm>
                  <a:off x="3522" y="166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5" name="Rectangle 990"/>
                <p:cNvSpPr>
                  <a:spLocks noChangeArrowheads="1"/>
                </p:cNvSpPr>
                <p:nvPr/>
              </p:nvSpPr>
              <p:spPr bwMode="auto">
                <a:xfrm>
                  <a:off x="3522" y="1633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6" name="Rectangle 991"/>
                <p:cNvSpPr>
                  <a:spLocks noChangeArrowheads="1"/>
                </p:cNvSpPr>
                <p:nvPr/>
              </p:nvSpPr>
              <p:spPr bwMode="auto">
                <a:xfrm>
                  <a:off x="3522" y="1597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7" name="Rectangle 992"/>
                <p:cNvSpPr>
                  <a:spLocks noChangeArrowheads="1"/>
                </p:cNvSpPr>
                <p:nvPr/>
              </p:nvSpPr>
              <p:spPr bwMode="auto">
                <a:xfrm>
                  <a:off x="3522" y="1561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8" name="Rectangle 993"/>
                <p:cNvSpPr>
                  <a:spLocks noChangeArrowheads="1"/>
                </p:cNvSpPr>
                <p:nvPr/>
              </p:nvSpPr>
              <p:spPr bwMode="auto">
                <a:xfrm>
                  <a:off x="3522" y="152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09" name="Rectangle 994"/>
                <p:cNvSpPr>
                  <a:spLocks noChangeArrowheads="1"/>
                </p:cNvSpPr>
                <p:nvPr/>
              </p:nvSpPr>
              <p:spPr bwMode="auto">
                <a:xfrm>
                  <a:off x="3522" y="1489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0" name="Rectangle 995"/>
                <p:cNvSpPr>
                  <a:spLocks noChangeArrowheads="1"/>
                </p:cNvSpPr>
                <p:nvPr/>
              </p:nvSpPr>
              <p:spPr bwMode="auto">
                <a:xfrm>
                  <a:off x="3522" y="145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1" name="Rectangle 996"/>
                <p:cNvSpPr>
                  <a:spLocks noChangeArrowheads="1"/>
                </p:cNvSpPr>
                <p:nvPr/>
              </p:nvSpPr>
              <p:spPr bwMode="auto">
                <a:xfrm>
                  <a:off x="3522" y="141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2" name="Rectangle 997"/>
                <p:cNvSpPr>
                  <a:spLocks noChangeArrowheads="1"/>
                </p:cNvSpPr>
                <p:nvPr/>
              </p:nvSpPr>
              <p:spPr bwMode="auto">
                <a:xfrm>
                  <a:off x="3522" y="138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3" name="Rectangle 998"/>
                <p:cNvSpPr>
                  <a:spLocks noChangeArrowheads="1"/>
                </p:cNvSpPr>
                <p:nvPr/>
              </p:nvSpPr>
              <p:spPr bwMode="auto">
                <a:xfrm>
                  <a:off x="3522" y="134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4" name="Rectangle 999"/>
                <p:cNvSpPr>
                  <a:spLocks noChangeArrowheads="1"/>
                </p:cNvSpPr>
                <p:nvPr/>
              </p:nvSpPr>
              <p:spPr bwMode="auto">
                <a:xfrm>
                  <a:off x="3522" y="1303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5" name="Rectangle 1000"/>
                <p:cNvSpPr>
                  <a:spLocks noChangeArrowheads="1"/>
                </p:cNvSpPr>
                <p:nvPr/>
              </p:nvSpPr>
              <p:spPr bwMode="auto">
                <a:xfrm>
                  <a:off x="3522" y="126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6" name="Rectangle 1001"/>
                <p:cNvSpPr>
                  <a:spLocks noChangeArrowheads="1"/>
                </p:cNvSpPr>
                <p:nvPr/>
              </p:nvSpPr>
              <p:spPr bwMode="auto">
                <a:xfrm>
                  <a:off x="3522" y="123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7" name="Rectangle 1002"/>
                <p:cNvSpPr>
                  <a:spLocks noChangeArrowheads="1"/>
                </p:cNvSpPr>
                <p:nvPr/>
              </p:nvSpPr>
              <p:spPr bwMode="auto">
                <a:xfrm>
                  <a:off x="3522" y="1195"/>
                  <a:ext cx="42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8" name="Rectangle 1003"/>
                <p:cNvSpPr>
                  <a:spLocks noChangeArrowheads="1"/>
                </p:cNvSpPr>
                <p:nvPr/>
              </p:nvSpPr>
              <p:spPr bwMode="auto">
                <a:xfrm>
                  <a:off x="3522" y="115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19" name="Rectangle 1004"/>
                <p:cNvSpPr>
                  <a:spLocks noChangeArrowheads="1"/>
                </p:cNvSpPr>
                <p:nvPr/>
              </p:nvSpPr>
              <p:spPr bwMode="auto">
                <a:xfrm>
                  <a:off x="3522" y="112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0" name="Rectangle 1005"/>
                <p:cNvSpPr>
                  <a:spLocks noChangeArrowheads="1"/>
                </p:cNvSpPr>
                <p:nvPr/>
              </p:nvSpPr>
              <p:spPr bwMode="auto">
                <a:xfrm>
                  <a:off x="3522" y="108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1" name="Rectangle 1006"/>
                <p:cNvSpPr>
                  <a:spLocks noChangeArrowheads="1"/>
                </p:cNvSpPr>
                <p:nvPr/>
              </p:nvSpPr>
              <p:spPr bwMode="auto">
                <a:xfrm>
                  <a:off x="3522" y="105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2" name="Rectangle 1007"/>
                <p:cNvSpPr>
                  <a:spLocks noChangeArrowheads="1"/>
                </p:cNvSpPr>
                <p:nvPr/>
              </p:nvSpPr>
              <p:spPr bwMode="auto">
                <a:xfrm>
                  <a:off x="3522" y="101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3" name="Rectangle 1008"/>
                <p:cNvSpPr>
                  <a:spLocks noChangeArrowheads="1"/>
                </p:cNvSpPr>
                <p:nvPr/>
              </p:nvSpPr>
              <p:spPr bwMode="auto">
                <a:xfrm>
                  <a:off x="3522" y="979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4" name="Rectangle 1009"/>
                <p:cNvSpPr>
                  <a:spLocks noChangeArrowheads="1"/>
                </p:cNvSpPr>
                <p:nvPr/>
              </p:nvSpPr>
              <p:spPr bwMode="auto">
                <a:xfrm>
                  <a:off x="3522" y="943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5" name="Rectangle 1010"/>
                <p:cNvSpPr>
                  <a:spLocks noChangeArrowheads="1"/>
                </p:cNvSpPr>
                <p:nvPr/>
              </p:nvSpPr>
              <p:spPr bwMode="auto">
                <a:xfrm>
                  <a:off x="3522" y="907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6" name="Rectangle 1011"/>
                <p:cNvSpPr>
                  <a:spLocks noChangeArrowheads="1"/>
                </p:cNvSpPr>
                <p:nvPr/>
              </p:nvSpPr>
              <p:spPr bwMode="auto">
                <a:xfrm>
                  <a:off x="3522" y="871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7" name="Rectangle 1012"/>
                <p:cNvSpPr>
                  <a:spLocks noChangeArrowheads="1"/>
                </p:cNvSpPr>
                <p:nvPr/>
              </p:nvSpPr>
              <p:spPr bwMode="auto">
                <a:xfrm>
                  <a:off x="3522" y="835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8" name="Rectangle 1013"/>
                <p:cNvSpPr>
                  <a:spLocks noChangeArrowheads="1"/>
                </p:cNvSpPr>
                <p:nvPr/>
              </p:nvSpPr>
              <p:spPr bwMode="auto">
                <a:xfrm>
                  <a:off x="3522" y="800"/>
                  <a:ext cx="42" cy="35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29" name="Rectangle 1014"/>
                <p:cNvSpPr>
                  <a:spLocks noChangeArrowheads="1"/>
                </p:cNvSpPr>
                <p:nvPr/>
              </p:nvSpPr>
              <p:spPr bwMode="auto">
                <a:xfrm>
                  <a:off x="3522" y="758"/>
                  <a:ext cx="42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0" name="Rectangle 1015"/>
                <p:cNvSpPr>
                  <a:spLocks noChangeArrowheads="1"/>
                </p:cNvSpPr>
                <p:nvPr/>
              </p:nvSpPr>
              <p:spPr bwMode="auto">
                <a:xfrm>
                  <a:off x="3522" y="722"/>
                  <a:ext cx="42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1" name="Rectangle 1016"/>
                <p:cNvSpPr>
                  <a:spLocks noChangeArrowheads="1"/>
                </p:cNvSpPr>
                <p:nvPr/>
              </p:nvSpPr>
              <p:spPr bwMode="auto">
                <a:xfrm>
                  <a:off x="3564" y="185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2" name="Rectangle 1017"/>
                <p:cNvSpPr>
                  <a:spLocks noChangeArrowheads="1"/>
                </p:cNvSpPr>
                <p:nvPr/>
              </p:nvSpPr>
              <p:spPr bwMode="auto">
                <a:xfrm>
                  <a:off x="3564" y="1813"/>
                  <a:ext cx="36" cy="4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3" name="Rectangle 1018"/>
                <p:cNvSpPr>
                  <a:spLocks noChangeArrowheads="1"/>
                </p:cNvSpPr>
                <p:nvPr/>
              </p:nvSpPr>
              <p:spPr bwMode="auto">
                <a:xfrm>
                  <a:off x="3564" y="1777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4" name="Rectangle 1019"/>
                <p:cNvSpPr>
                  <a:spLocks noChangeArrowheads="1"/>
                </p:cNvSpPr>
                <p:nvPr/>
              </p:nvSpPr>
              <p:spPr bwMode="auto">
                <a:xfrm>
                  <a:off x="3564" y="1741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5" name="Rectangle 1020"/>
                <p:cNvSpPr>
                  <a:spLocks noChangeArrowheads="1"/>
                </p:cNvSpPr>
                <p:nvPr/>
              </p:nvSpPr>
              <p:spPr bwMode="auto">
                <a:xfrm>
                  <a:off x="3564" y="1705"/>
                  <a:ext cx="36" cy="36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6" name="Rectangle 1021"/>
                <p:cNvSpPr>
                  <a:spLocks noChangeArrowheads="1"/>
                </p:cNvSpPr>
                <p:nvPr/>
              </p:nvSpPr>
              <p:spPr bwMode="auto">
                <a:xfrm>
                  <a:off x="3564" y="1669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237" name="Rectangle 1022"/>
                <p:cNvSpPr>
                  <a:spLocks noChangeArrowheads="1"/>
                </p:cNvSpPr>
                <p:nvPr/>
              </p:nvSpPr>
              <p:spPr bwMode="auto">
                <a:xfrm>
                  <a:off x="3564" y="1633"/>
                  <a:ext cx="36" cy="36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3" name="Rectangle 1023"/>
              <p:cNvSpPr>
                <a:spLocks noChangeArrowheads="1"/>
              </p:cNvSpPr>
              <p:nvPr/>
            </p:nvSpPr>
            <p:spPr bwMode="auto">
              <a:xfrm>
                <a:off x="3564" y="1597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4" name="Rectangle 1024"/>
              <p:cNvSpPr>
                <a:spLocks noChangeArrowheads="1"/>
              </p:cNvSpPr>
              <p:nvPr/>
            </p:nvSpPr>
            <p:spPr bwMode="auto">
              <a:xfrm>
                <a:off x="3564" y="1561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5" name="Rectangle 1025"/>
              <p:cNvSpPr>
                <a:spLocks noChangeArrowheads="1"/>
              </p:cNvSpPr>
              <p:nvPr/>
            </p:nvSpPr>
            <p:spPr bwMode="auto">
              <a:xfrm>
                <a:off x="3564" y="1525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6" name="Rectangle 1026"/>
              <p:cNvSpPr>
                <a:spLocks noChangeArrowheads="1"/>
              </p:cNvSpPr>
              <p:nvPr/>
            </p:nvSpPr>
            <p:spPr bwMode="auto">
              <a:xfrm>
                <a:off x="3564" y="1489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7" name="Rectangle 1027"/>
              <p:cNvSpPr>
                <a:spLocks noChangeArrowheads="1"/>
              </p:cNvSpPr>
              <p:nvPr/>
            </p:nvSpPr>
            <p:spPr bwMode="auto">
              <a:xfrm>
                <a:off x="3564" y="1453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8" name="Rectangle 1028"/>
              <p:cNvSpPr>
                <a:spLocks noChangeArrowheads="1"/>
              </p:cNvSpPr>
              <p:nvPr/>
            </p:nvSpPr>
            <p:spPr bwMode="auto">
              <a:xfrm>
                <a:off x="3564" y="1417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9" name="Rectangle 1029"/>
              <p:cNvSpPr>
                <a:spLocks noChangeArrowheads="1"/>
              </p:cNvSpPr>
              <p:nvPr/>
            </p:nvSpPr>
            <p:spPr bwMode="auto">
              <a:xfrm>
                <a:off x="3564" y="1381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0" name="Rectangle 1030"/>
              <p:cNvSpPr>
                <a:spLocks noChangeArrowheads="1"/>
              </p:cNvSpPr>
              <p:nvPr/>
            </p:nvSpPr>
            <p:spPr bwMode="auto">
              <a:xfrm>
                <a:off x="3564" y="1345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1" name="Rectangle 1031"/>
              <p:cNvSpPr>
                <a:spLocks noChangeArrowheads="1"/>
              </p:cNvSpPr>
              <p:nvPr/>
            </p:nvSpPr>
            <p:spPr bwMode="auto">
              <a:xfrm>
                <a:off x="3564" y="1303"/>
                <a:ext cx="36" cy="4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2" name="Rectangle 1032"/>
              <p:cNvSpPr>
                <a:spLocks noChangeArrowheads="1"/>
              </p:cNvSpPr>
              <p:nvPr/>
            </p:nvSpPr>
            <p:spPr bwMode="auto">
              <a:xfrm>
                <a:off x="3564" y="1267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3" name="Rectangle 1033"/>
              <p:cNvSpPr>
                <a:spLocks noChangeArrowheads="1"/>
              </p:cNvSpPr>
              <p:nvPr/>
            </p:nvSpPr>
            <p:spPr bwMode="auto">
              <a:xfrm>
                <a:off x="3564" y="1231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" name="Rectangle 1034"/>
              <p:cNvSpPr>
                <a:spLocks noChangeArrowheads="1"/>
              </p:cNvSpPr>
              <p:nvPr/>
            </p:nvSpPr>
            <p:spPr bwMode="auto">
              <a:xfrm>
                <a:off x="3564" y="1195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" name="Rectangle 1035"/>
              <p:cNvSpPr>
                <a:spLocks noChangeArrowheads="1"/>
              </p:cNvSpPr>
              <p:nvPr/>
            </p:nvSpPr>
            <p:spPr bwMode="auto">
              <a:xfrm>
                <a:off x="3564" y="1159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6" name="Rectangle 1036"/>
              <p:cNvSpPr>
                <a:spLocks noChangeArrowheads="1"/>
              </p:cNvSpPr>
              <p:nvPr/>
            </p:nvSpPr>
            <p:spPr bwMode="auto">
              <a:xfrm>
                <a:off x="3564" y="1123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7" name="Rectangle 1037"/>
              <p:cNvSpPr>
                <a:spLocks noChangeArrowheads="1"/>
              </p:cNvSpPr>
              <p:nvPr/>
            </p:nvSpPr>
            <p:spPr bwMode="auto">
              <a:xfrm>
                <a:off x="3564" y="1087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8" name="Rectangle 1038"/>
              <p:cNvSpPr>
                <a:spLocks noChangeArrowheads="1"/>
              </p:cNvSpPr>
              <p:nvPr/>
            </p:nvSpPr>
            <p:spPr bwMode="auto">
              <a:xfrm>
                <a:off x="3564" y="1051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9" name="Rectangle 1039"/>
              <p:cNvSpPr>
                <a:spLocks noChangeArrowheads="1"/>
              </p:cNvSpPr>
              <p:nvPr/>
            </p:nvSpPr>
            <p:spPr bwMode="auto">
              <a:xfrm>
                <a:off x="3564" y="1015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0" name="Rectangle 1040"/>
              <p:cNvSpPr>
                <a:spLocks noChangeArrowheads="1"/>
              </p:cNvSpPr>
              <p:nvPr/>
            </p:nvSpPr>
            <p:spPr bwMode="auto">
              <a:xfrm>
                <a:off x="3564" y="979"/>
                <a:ext cx="36" cy="3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1" name="Rectangle 1041"/>
              <p:cNvSpPr>
                <a:spLocks noChangeArrowheads="1"/>
              </p:cNvSpPr>
              <p:nvPr/>
            </p:nvSpPr>
            <p:spPr bwMode="auto">
              <a:xfrm>
                <a:off x="3564" y="943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2" name="Rectangle 1042"/>
              <p:cNvSpPr>
                <a:spLocks noChangeArrowheads="1"/>
              </p:cNvSpPr>
              <p:nvPr/>
            </p:nvSpPr>
            <p:spPr bwMode="auto">
              <a:xfrm>
                <a:off x="3564" y="907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3" name="Rectangle 1043"/>
              <p:cNvSpPr>
                <a:spLocks noChangeArrowheads="1"/>
              </p:cNvSpPr>
              <p:nvPr/>
            </p:nvSpPr>
            <p:spPr bwMode="auto">
              <a:xfrm>
                <a:off x="3564" y="871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4" name="Rectangle 1044"/>
              <p:cNvSpPr>
                <a:spLocks noChangeArrowheads="1"/>
              </p:cNvSpPr>
              <p:nvPr/>
            </p:nvSpPr>
            <p:spPr bwMode="auto">
              <a:xfrm>
                <a:off x="3564" y="835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5" name="Rectangle 1045"/>
              <p:cNvSpPr>
                <a:spLocks noChangeArrowheads="1"/>
              </p:cNvSpPr>
              <p:nvPr/>
            </p:nvSpPr>
            <p:spPr bwMode="auto">
              <a:xfrm>
                <a:off x="3564" y="800"/>
                <a:ext cx="36" cy="35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6" name="Rectangle 1046"/>
              <p:cNvSpPr>
                <a:spLocks noChangeArrowheads="1"/>
              </p:cNvSpPr>
              <p:nvPr/>
            </p:nvSpPr>
            <p:spPr bwMode="auto">
              <a:xfrm>
                <a:off x="3564" y="758"/>
                <a:ext cx="36" cy="4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7" name="Rectangle 1047"/>
              <p:cNvSpPr>
                <a:spLocks noChangeArrowheads="1"/>
              </p:cNvSpPr>
              <p:nvPr/>
            </p:nvSpPr>
            <p:spPr bwMode="auto">
              <a:xfrm>
                <a:off x="3564" y="722"/>
                <a:ext cx="36" cy="36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7" name="Text Box 1048"/>
            <p:cNvSpPr txBox="1">
              <a:spLocks noChangeArrowheads="1"/>
            </p:cNvSpPr>
            <p:nvPr/>
          </p:nvSpPr>
          <p:spPr bwMode="auto">
            <a:xfrm>
              <a:off x="295" y="1925"/>
              <a:ext cx="27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D49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bg2"/>
                  </a:solidFill>
                </a:rPr>
                <a:t>8</a:t>
              </a:r>
              <a:r>
                <a:rPr lang="en-US" sz="1200" b="1">
                  <a:solidFill>
                    <a:schemeClr val="bg2"/>
                  </a:solidFill>
                  <a:sym typeface="Symbol" pitchFamily="18" charset="2"/>
                </a:rPr>
                <a:t>8</a:t>
              </a:r>
            </a:p>
          </p:txBody>
        </p:sp>
      </p:grpSp>
      <p:grpSp>
        <p:nvGrpSpPr>
          <p:cNvPr id="1038" name="Group 1049"/>
          <p:cNvGrpSpPr>
            <a:grpSpLocks/>
          </p:cNvGrpSpPr>
          <p:nvPr/>
        </p:nvGrpSpPr>
        <p:grpSpPr bwMode="auto">
          <a:xfrm>
            <a:off x="5056188" y="4628852"/>
            <a:ext cx="2782887" cy="1968500"/>
            <a:chOff x="216" y="2698"/>
            <a:chExt cx="1753" cy="1240"/>
          </a:xfrm>
        </p:grpSpPr>
        <p:grpSp>
          <p:nvGrpSpPr>
            <p:cNvPr id="1039" name="Group 1050"/>
            <p:cNvGrpSpPr>
              <a:grpSpLocks/>
            </p:cNvGrpSpPr>
            <p:nvPr/>
          </p:nvGrpSpPr>
          <p:grpSpPr bwMode="auto">
            <a:xfrm>
              <a:off x="576" y="2698"/>
              <a:ext cx="1393" cy="1240"/>
              <a:chOff x="4347" y="746"/>
              <a:chExt cx="1238" cy="1240"/>
            </a:xfrm>
          </p:grpSpPr>
          <p:grpSp>
            <p:nvGrpSpPr>
              <p:cNvPr id="1041" name="Group 1051"/>
              <p:cNvGrpSpPr>
                <a:grpSpLocks/>
              </p:cNvGrpSpPr>
              <p:nvPr/>
            </p:nvGrpSpPr>
            <p:grpSpPr bwMode="auto">
              <a:xfrm>
                <a:off x="4347" y="746"/>
                <a:ext cx="1238" cy="1240"/>
                <a:chOff x="4347" y="746"/>
                <a:chExt cx="1238" cy="1240"/>
              </a:xfrm>
            </p:grpSpPr>
            <p:sp>
              <p:nvSpPr>
                <p:cNvPr id="1099" name="Rectangle 1052"/>
                <p:cNvSpPr>
                  <a:spLocks noChangeArrowheads="1"/>
                </p:cNvSpPr>
                <p:nvPr/>
              </p:nvSpPr>
              <p:spPr bwMode="auto">
                <a:xfrm>
                  <a:off x="4347" y="746"/>
                  <a:ext cx="1238" cy="1240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0" name="Rectangle 1053"/>
                <p:cNvSpPr>
                  <a:spLocks noChangeArrowheads="1"/>
                </p:cNvSpPr>
                <p:nvPr/>
              </p:nvSpPr>
              <p:spPr bwMode="auto">
                <a:xfrm>
                  <a:off x="4377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1" name="Rectangle 1054"/>
                <p:cNvSpPr>
                  <a:spLocks noChangeArrowheads="1"/>
                </p:cNvSpPr>
                <p:nvPr/>
              </p:nvSpPr>
              <p:spPr bwMode="auto">
                <a:xfrm>
                  <a:off x="4377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2" name="Rectangle 1055"/>
                <p:cNvSpPr>
                  <a:spLocks noChangeArrowheads="1"/>
                </p:cNvSpPr>
                <p:nvPr/>
              </p:nvSpPr>
              <p:spPr bwMode="auto">
                <a:xfrm>
                  <a:off x="4377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3" name="Rectangle 1056"/>
                <p:cNvSpPr>
                  <a:spLocks noChangeArrowheads="1"/>
                </p:cNvSpPr>
                <p:nvPr/>
              </p:nvSpPr>
              <p:spPr bwMode="auto">
                <a:xfrm>
                  <a:off x="4377" y="1663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4" name="Rectangle 1057"/>
                <p:cNvSpPr>
                  <a:spLocks noChangeArrowheads="1"/>
                </p:cNvSpPr>
                <p:nvPr/>
              </p:nvSpPr>
              <p:spPr bwMode="auto">
                <a:xfrm>
                  <a:off x="4377" y="1585"/>
                  <a:ext cx="72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5" name="Rectangle 1058"/>
                <p:cNvSpPr>
                  <a:spLocks noChangeArrowheads="1"/>
                </p:cNvSpPr>
                <p:nvPr/>
              </p:nvSpPr>
              <p:spPr bwMode="auto">
                <a:xfrm>
                  <a:off x="4377" y="1513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6" name="Rectangle 1059"/>
                <p:cNvSpPr>
                  <a:spLocks noChangeArrowheads="1"/>
                </p:cNvSpPr>
                <p:nvPr/>
              </p:nvSpPr>
              <p:spPr bwMode="auto">
                <a:xfrm>
                  <a:off x="4377" y="1441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7" name="Rectangle 1060"/>
                <p:cNvSpPr>
                  <a:spLocks noChangeArrowheads="1"/>
                </p:cNvSpPr>
                <p:nvPr/>
              </p:nvSpPr>
              <p:spPr bwMode="auto">
                <a:xfrm>
                  <a:off x="4377" y="1363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8" name="Rectangle 1061"/>
                <p:cNvSpPr>
                  <a:spLocks noChangeArrowheads="1"/>
                </p:cNvSpPr>
                <p:nvPr/>
              </p:nvSpPr>
              <p:spPr bwMode="auto">
                <a:xfrm>
                  <a:off x="4377" y="129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09" name="Rectangle 1062"/>
                <p:cNvSpPr>
                  <a:spLocks noChangeArrowheads="1"/>
                </p:cNvSpPr>
                <p:nvPr/>
              </p:nvSpPr>
              <p:spPr bwMode="auto">
                <a:xfrm>
                  <a:off x="4377" y="1219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0" name="Rectangle 1063"/>
                <p:cNvSpPr>
                  <a:spLocks noChangeArrowheads="1"/>
                </p:cNvSpPr>
                <p:nvPr/>
              </p:nvSpPr>
              <p:spPr bwMode="auto">
                <a:xfrm>
                  <a:off x="4377" y="114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1" name="Rectangle 1064"/>
                <p:cNvSpPr>
                  <a:spLocks noChangeArrowheads="1"/>
                </p:cNvSpPr>
                <p:nvPr/>
              </p:nvSpPr>
              <p:spPr bwMode="auto">
                <a:xfrm>
                  <a:off x="4377" y="1069"/>
                  <a:ext cx="72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2" name="Rectangle 1065"/>
                <p:cNvSpPr>
                  <a:spLocks noChangeArrowheads="1"/>
                </p:cNvSpPr>
                <p:nvPr/>
              </p:nvSpPr>
              <p:spPr bwMode="auto">
                <a:xfrm>
                  <a:off x="4377" y="99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3" name="Rectangle 1066"/>
                <p:cNvSpPr>
                  <a:spLocks noChangeArrowheads="1"/>
                </p:cNvSpPr>
                <p:nvPr/>
              </p:nvSpPr>
              <p:spPr bwMode="auto">
                <a:xfrm>
                  <a:off x="4377" y="925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4" name="Rectangle 1067"/>
                <p:cNvSpPr>
                  <a:spLocks noChangeArrowheads="1"/>
                </p:cNvSpPr>
                <p:nvPr/>
              </p:nvSpPr>
              <p:spPr bwMode="auto">
                <a:xfrm>
                  <a:off x="4377" y="848"/>
                  <a:ext cx="72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5" name="Rectangle 1068"/>
                <p:cNvSpPr>
                  <a:spLocks noChangeArrowheads="1"/>
                </p:cNvSpPr>
                <p:nvPr/>
              </p:nvSpPr>
              <p:spPr bwMode="auto">
                <a:xfrm>
                  <a:off x="4377" y="776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6" name="Rectangle 1069"/>
                <p:cNvSpPr>
                  <a:spLocks noChangeArrowheads="1"/>
                </p:cNvSpPr>
                <p:nvPr/>
              </p:nvSpPr>
              <p:spPr bwMode="auto">
                <a:xfrm>
                  <a:off x="4449" y="188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7" name="Rectangle 1070"/>
                <p:cNvSpPr>
                  <a:spLocks noChangeArrowheads="1"/>
                </p:cNvSpPr>
                <p:nvPr/>
              </p:nvSpPr>
              <p:spPr bwMode="auto">
                <a:xfrm>
                  <a:off x="4449" y="1807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8" name="Rectangle 1071"/>
                <p:cNvSpPr>
                  <a:spLocks noChangeArrowheads="1"/>
                </p:cNvSpPr>
                <p:nvPr/>
              </p:nvSpPr>
              <p:spPr bwMode="auto">
                <a:xfrm>
                  <a:off x="4449" y="1735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19" name="Rectangle 1072"/>
                <p:cNvSpPr>
                  <a:spLocks noChangeArrowheads="1"/>
                </p:cNvSpPr>
                <p:nvPr/>
              </p:nvSpPr>
              <p:spPr bwMode="auto">
                <a:xfrm>
                  <a:off x="4449" y="1663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0" name="Rectangle 1073"/>
                <p:cNvSpPr>
                  <a:spLocks noChangeArrowheads="1"/>
                </p:cNvSpPr>
                <p:nvPr/>
              </p:nvSpPr>
              <p:spPr bwMode="auto">
                <a:xfrm>
                  <a:off x="4449" y="1585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1" name="Rectangle 1074"/>
                <p:cNvSpPr>
                  <a:spLocks noChangeArrowheads="1"/>
                </p:cNvSpPr>
                <p:nvPr/>
              </p:nvSpPr>
              <p:spPr bwMode="auto">
                <a:xfrm>
                  <a:off x="4449" y="1513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2" name="Rectangle 1075"/>
                <p:cNvSpPr>
                  <a:spLocks noChangeArrowheads="1"/>
                </p:cNvSpPr>
                <p:nvPr/>
              </p:nvSpPr>
              <p:spPr bwMode="auto">
                <a:xfrm>
                  <a:off x="4449" y="144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3" name="Rectangle 1076"/>
                <p:cNvSpPr>
                  <a:spLocks noChangeArrowheads="1"/>
                </p:cNvSpPr>
                <p:nvPr/>
              </p:nvSpPr>
              <p:spPr bwMode="auto">
                <a:xfrm>
                  <a:off x="4449" y="1363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4" name="Rectangle 1077"/>
                <p:cNvSpPr>
                  <a:spLocks noChangeArrowheads="1"/>
                </p:cNvSpPr>
                <p:nvPr/>
              </p:nvSpPr>
              <p:spPr bwMode="auto">
                <a:xfrm>
                  <a:off x="4449" y="129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5" name="Rectangle 1078"/>
                <p:cNvSpPr>
                  <a:spLocks noChangeArrowheads="1"/>
                </p:cNvSpPr>
                <p:nvPr/>
              </p:nvSpPr>
              <p:spPr bwMode="auto">
                <a:xfrm>
                  <a:off x="4449" y="1219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6" name="Rectangle 1079"/>
                <p:cNvSpPr>
                  <a:spLocks noChangeArrowheads="1"/>
                </p:cNvSpPr>
                <p:nvPr/>
              </p:nvSpPr>
              <p:spPr bwMode="auto">
                <a:xfrm>
                  <a:off x="4449" y="114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7" name="Rectangle 1080"/>
                <p:cNvSpPr>
                  <a:spLocks noChangeArrowheads="1"/>
                </p:cNvSpPr>
                <p:nvPr/>
              </p:nvSpPr>
              <p:spPr bwMode="auto">
                <a:xfrm>
                  <a:off x="4449" y="1069"/>
                  <a:ext cx="78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8" name="Rectangle 1081"/>
                <p:cNvSpPr>
                  <a:spLocks noChangeArrowheads="1"/>
                </p:cNvSpPr>
                <p:nvPr/>
              </p:nvSpPr>
              <p:spPr bwMode="auto">
                <a:xfrm>
                  <a:off x="4449" y="997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29" name="Rectangle 1082"/>
                <p:cNvSpPr>
                  <a:spLocks noChangeArrowheads="1"/>
                </p:cNvSpPr>
                <p:nvPr/>
              </p:nvSpPr>
              <p:spPr bwMode="auto">
                <a:xfrm>
                  <a:off x="4449" y="925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0" name="Rectangle 1083"/>
                <p:cNvSpPr>
                  <a:spLocks noChangeArrowheads="1"/>
                </p:cNvSpPr>
                <p:nvPr/>
              </p:nvSpPr>
              <p:spPr bwMode="auto">
                <a:xfrm>
                  <a:off x="4449" y="848"/>
                  <a:ext cx="78" cy="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1" name="Rectangle 1084"/>
                <p:cNvSpPr>
                  <a:spLocks noChangeArrowheads="1"/>
                </p:cNvSpPr>
                <p:nvPr/>
              </p:nvSpPr>
              <p:spPr bwMode="auto">
                <a:xfrm>
                  <a:off x="4449" y="776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2" name="Rectangle 1085"/>
                <p:cNvSpPr>
                  <a:spLocks noChangeArrowheads="1"/>
                </p:cNvSpPr>
                <p:nvPr/>
              </p:nvSpPr>
              <p:spPr bwMode="auto">
                <a:xfrm>
                  <a:off x="4527" y="188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3" name="Rectangle 1086"/>
                <p:cNvSpPr>
                  <a:spLocks noChangeArrowheads="1"/>
                </p:cNvSpPr>
                <p:nvPr/>
              </p:nvSpPr>
              <p:spPr bwMode="auto">
                <a:xfrm>
                  <a:off x="4527" y="1807"/>
                  <a:ext cx="71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4" name="Rectangle 1087"/>
                <p:cNvSpPr>
                  <a:spLocks noChangeArrowheads="1"/>
                </p:cNvSpPr>
                <p:nvPr/>
              </p:nvSpPr>
              <p:spPr bwMode="auto">
                <a:xfrm>
                  <a:off x="4527" y="1735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5" name="Rectangle 1088"/>
                <p:cNvSpPr>
                  <a:spLocks noChangeArrowheads="1"/>
                </p:cNvSpPr>
                <p:nvPr/>
              </p:nvSpPr>
              <p:spPr bwMode="auto">
                <a:xfrm>
                  <a:off x="4527" y="1663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6" name="Rectangle 1089"/>
                <p:cNvSpPr>
                  <a:spLocks noChangeArrowheads="1"/>
                </p:cNvSpPr>
                <p:nvPr/>
              </p:nvSpPr>
              <p:spPr bwMode="auto">
                <a:xfrm>
                  <a:off x="4527" y="1585"/>
                  <a:ext cx="71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7" name="Rectangle 1090"/>
                <p:cNvSpPr>
                  <a:spLocks noChangeArrowheads="1"/>
                </p:cNvSpPr>
                <p:nvPr/>
              </p:nvSpPr>
              <p:spPr bwMode="auto">
                <a:xfrm>
                  <a:off x="4527" y="1513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8" name="Rectangle 1091"/>
                <p:cNvSpPr>
                  <a:spLocks noChangeArrowheads="1"/>
                </p:cNvSpPr>
                <p:nvPr/>
              </p:nvSpPr>
              <p:spPr bwMode="auto">
                <a:xfrm>
                  <a:off x="4527" y="144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39" name="Rectangle 1092"/>
                <p:cNvSpPr>
                  <a:spLocks noChangeArrowheads="1"/>
                </p:cNvSpPr>
                <p:nvPr/>
              </p:nvSpPr>
              <p:spPr bwMode="auto">
                <a:xfrm>
                  <a:off x="4527" y="1363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0" name="Rectangle 1093"/>
                <p:cNvSpPr>
                  <a:spLocks noChangeArrowheads="1"/>
                </p:cNvSpPr>
                <p:nvPr/>
              </p:nvSpPr>
              <p:spPr bwMode="auto">
                <a:xfrm>
                  <a:off x="4527" y="129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1" name="Rectangle 1094"/>
                <p:cNvSpPr>
                  <a:spLocks noChangeArrowheads="1"/>
                </p:cNvSpPr>
                <p:nvPr/>
              </p:nvSpPr>
              <p:spPr bwMode="auto">
                <a:xfrm>
                  <a:off x="4527" y="1219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2" name="Rectangle 1095"/>
                <p:cNvSpPr>
                  <a:spLocks noChangeArrowheads="1"/>
                </p:cNvSpPr>
                <p:nvPr/>
              </p:nvSpPr>
              <p:spPr bwMode="auto">
                <a:xfrm>
                  <a:off x="4527" y="1147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3" name="Rectangle 1096"/>
                <p:cNvSpPr>
                  <a:spLocks noChangeArrowheads="1"/>
                </p:cNvSpPr>
                <p:nvPr/>
              </p:nvSpPr>
              <p:spPr bwMode="auto">
                <a:xfrm>
                  <a:off x="4527" y="1069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4" name="Rectangle 1097"/>
                <p:cNvSpPr>
                  <a:spLocks noChangeArrowheads="1"/>
                </p:cNvSpPr>
                <p:nvPr/>
              </p:nvSpPr>
              <p:spPr bwMode="auto">
                <a:xfrm>
                  <a:off x="4527" y="997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5" name="Rectangle 1098"/>
                <p:cNvSpPr>
                  <a:spLocks noChangeArrowheads="1"/>
                </p:cNvSpPr>
                <p:nvPr/>
              </p:nvSpPr>
              <p:spPr bwMode="auto">
                <a:xfrm>
                  <a:off x="4527" y="925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6" name="Rectangle 1099"/>
                <p:cNvSpPr>
                  <a:spLocks noChangeArrowheads="1"/>
                </p:cNvSpPr>
                <p:nvPr/>
              </p:nvSpPr>
              <p:spPr bwMode="auto">
                <a:xfrm>
                  <a:off x="4527" y="848"/>
                  <a:ext cx="71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7" name="Rectangle 1100"/>
                <p:cNvSpPr>
                  <a:spLocks noChangeArrowheads="1"/>
                </p:cNvSpPr>
                <p:nvPr/>
              </p:nvSpPr>
              <p:spPr bwMode="auto">
                <a:xfrm>
                  <a:off x="4527" y="776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8" name="Rectangle 1101"/>
                <p:cNvSpPr>
                  <a:spLocks noChangeArrowheads="1"/>
                </p:cNvSpPr>
                <p:nvPr/>
              </p:nvSpPr>
              <p:spPr bwMode="auto">
                <a:xfrm>
                  <a:off x="4598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49" name="Rectangle 1102"/>
                <p:cNvSpPr>
                  <a:spLocks noChangeArrowheads="1"/>
                </p:cNvSpPr>
                <p:nvPr/>
              </p:nvSpPr>
              <p:spPr bwMode="auto">
                <a:xfrm>
                  <a:off x="4598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0" name="Rectangle 1103"/>
                <p:cNvSpPr>
                  <a:spLocks noChangeArrowheads="1"/>
                </p:cNvSpPr>
                <p:nvPr/>
              </p:nvSpPr>
              <p:spPr bwMode="auto">
                <a:xfrm>
                  <a:off x="4598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1" name="Rectangle 1104"/>
                <p:cNvSpPr>
                  <a:spLocks noChangeArrowheads="1"/>
                </p:cNvSpPr>
                <p:nvPr/>
              </p:nvSpPr>
              <p:spPr bwMode="auto">
                <a:xfrm>
                  <a:off x="4598" y="1663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2" name="Rectangle 1105"/>
                <p:cNvSpPr>
                  <a:spLocks noChangeArrowheads="1"/>
                </p:cNvSpPr>
                <p:nvPr/>
              </p:nvSpPr>
              <p:spPr bwMode="auto">
                <a:xfrm>
                  <a:off x="4598" y="1585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3" name="Rectangle 1106"/>
                <p:cNvSpPr>
                  <a:spLocks noChangeArrowheads="1"/>
                </p:cNvSpPr>
                <p:nvPr/>
              </p:nvSpPr>
              <p:spPr bwMode="auto">
                <a:xfrm>
                  <a:off x="4598" y="151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4" name="Rectangle 1107"/>
                <p:cNvSpPr>
                  <a:spLocks noChangeArrowheads="1"/>
                </p:cNvSpPr>
                <p:nvPr/>
              </p:nvSpPr>
              <p:spPr bwMode="auto">
                <a:xfrm>
                  <a:off x="4598" y="144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5" name="Rectangle 1108"/>
                <p:cNvSpPr>
                  <a:spLocks noChangeArrowheads="1"/>
                </p:cNvSpPr>
                <p:nvPr/>
              </p:nvSpPr>
              <p:spPr bwMode="auto">
                <a:xfrm>
                  <a:off x="4598" y="1363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6" name="Rectangle 1109"/>
                <p:cNvSpPr>
                  <a:spLocks noChangeArrowheads="1"/>
                </p:cNvSpPr>
                <p:nvPr/>
              </p:nvSpPr>
              <p:spPr bwMode="auto">
                <a:xfrm>
                  <a:off x="4598" y="129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7" name="Rectangle 1110"/>
                <p:cNvSpPr>
                  <a:spLocks noChangeArrowheads="1"/>
                </p:cNvSpPr>
                <p:nvPr/>
              </p:nvSpPr>
              <p:spPr bwMode="auto">
                <a:xfrm>
                  <a:off x="4598" y="1219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8" name="Rectangle 1111"/>
                <p:cNvSpPr>
                  <a:spLocks noChangeArrowheads="1"/>
                </p:cNvSpPr>
                <p:nvPr/>
              </p:nvSpPr>
              <p:spPr bwMode="auto">
                <a:xfrm>
                  <a:off x="4598" y="114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59" name="Rectangle 1112"/>
                <p:cNvSpPr>
                  <a:spLocks noChangeArrowheads="1"/>
                </p:cNvSpPr>
                <p:nvPr/>
              </p:nvSpPr>
              <p:spPr bwMode="auto">
                <a:xfrm>
                  <a:off x="4598" y="1069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0" name="Rectangle 1113"/>
                <p:cNvSpPr>
                  <a:spLocks noChangeArrowheads="1"/>
                </p:cNvSpPr>
                <p:nvPr/>
              </p:nvSpPr>
              <p:spPr bwMode="auto">
                <a:xfrm>
                  <a:off x="4598" y="99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1" name="Rectangle 1114"/>
                <p:cNvSpPr>
                  <a:spLocks noChangeArrowheads="1"/>
                </p:cNvSpPr>
                <p:nvPr/>
              </p:nvSpPr>
              <p:spPr bwMode="auto">
                <a:xfrm>
                  <a:off x="4598" y="92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2" name="Rectangle 1115"/>
                <p:cNvSpPr>
                  <a:spLocks noChangeArrowheads="1"/>
                </p:cNvSpPr>
                <p:nvPr/>
              </p:nvSpPr>
              <p:spPr bwMode="auto">
                <a:xfrm>
                  <a:off x="4598" y="848"/>
                  <a:ext cx="72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3" name="Rectangle 1116"/>
                <p:cNvSpPr>
                  <a:spLocks noChangeArrowheads="1"/>
                </p:cNvSpPr>
                <p:nvPr/>
              </p:nvSpPr>
              <p:spPr bwMode="auto">
                <a:xfrm>
                  <a:off x="4598" y="776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4" name="Rectangle 1117"/>
                <p:cNvSpPr>
                  <a:spLocks noChangeArrowheads="1"/>
                </p:cNvSpPr>
                <p:nvPr/>
              </p:nvSpPr>
              <p:spPr bwMode="auto">
                <a:xfrm>
                  <a:off x="4670" y="188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5" name="Rectangle 1118"/>
                <p:cNvSpPr>
                  <a:spLocks noChangeArrowheads="1"/>
                </p:cNvSpPr>
                <p:nvPr/>
              </p:nvSpPr>
              <p:spPr bwMode="auto">
                <a:xfrm>
                  <a:off x="4670" y="1807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6" name="Rectangle 1119"/>
                <p:cNvSpPr>
                  <a:spLocks noChangeArrowheads="1"/>
                </p:cNvSpPr>
                <p:nvPr/>
              </p:nvSpPr>
              <p:spPr bwMode="auto">
                <a:xfrm>
                  <a:off x="4670" y="173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7" name="Rectangle 1120"/>
                <p:cNvSpPr>
                  <a:spLocks noChangeArrowheads="1"/>
                </p:cNvSpPr>
                <p:nvPr/>
              </p:nvSpPr>
              <p:spPr bwMode="auto">
                <a:xfrm>
                  <a:off x="4670" y="1663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8" name="Rectangle 1121"/>
                <p:cNvSpPr>
                  <a:spLocks noChangeArrowheads="1"/>
                </p:cNvSpPr>
                <p:nvPr/>
              </p:nvSpPr>
              <p:spPr bwMode="auto">
                <a:xfrm>
                  <a:off x="4670" y="1585"/>
                  <a:ext cx="78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69" name="Rectangle 1122"/>
                <p:cNvSpPr>
                  <a:spLocks noChangeArrowheads="1"/>
                </p:cNvSpPr>
                <p:nvPr/>
              </p:nvSpPr>
              <p:spPr bwMode="auto">
                <a:xfrm>
                  <a:off x="4670" y="1513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0" name="Rectangle 1123"/>
                <p:cNvSpPr>
                  <a:spLocks noChangeArrowheads="1"/>
                </p:cNvSpPr>
                <p:nvPr/>
              </p:nvSpPr>
              <p:spPr bwMode="auto">
                <a:xfrm>
                  <a:off x="4670" y="144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1" name="Rectangle 1124"/>
                <p:cNvSpPr>
                  <a:spLocks noChangeArrowheads="1"/>
                </p:cNvSpPr>
                <p:nvPr/>
              </p:nvSpPr>
              <p:spPr bwMode="auto">
                <a:xfrm>
                  <a:off x="4670" y="1363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2" name="Rectangle 1125"/>
                <p:cNvSpPr>
                  <a:spLocks noChangeArrowheads="1"/>
                </p:cNvSpPr>
                <p:nvPr/>
              </p:nvSpPr>
              <p:spPr bwMode="auto">
                <a:xfrm>
                  <a:off x="4670" y="129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3" name="Rectangle 1126"/>
                <p:cNvSpPr>
                  <a:spLocks noChangeArrowheads="1"/>
                </p:cNvSpPr>
                <p:nvPr/>
              </p:nvSpPr>
              <p:spPr bwMode="auto">
                <a:xfrm>
                  <a:off x="4670" y="1219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4" name="Rectangle 1127"/>
                <p:cNvSpPr>
                  <a:spLocks noChangeArrowheads="1"/>
                </p:cNvSpPr>
                <p:nvPr/>
              </p:nvSpPr>
              <p:spPr bwMode="auto">
                <a:xfrm>
                  <a:off x="4670" y="114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5" name="Rectangle 1128"/>
                <p:cNvSpPr>
                  <a:spLocks noChangeArrowheads="1"/>
                </p:cNvSpPr>
                <p:nvPr/>
              </p:nvSpPr>
              <p:spPr bwMode="auto">
                <a:xfrm>
                  <a:off x="4670" y="1069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6" name="Rectangle 1129"/>
                <p:cNvSpPr>
                  <a:spLocks noChangeArrowheads="1"/>
                </p:cNvSpPr>
                <p:nvPr/>
              </p:nvSpPr>
              <p:spPr bwMode="auto">
                <a:xfrm>
                  <a:off x="4670" y="997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7" name="Rectangle 1130"/>
                <p:cNvSpPr>
                  <a:spLocks noChangeArrowheads="1"/>
                </p:cNvSpPr>
                <p:nvPr/>
              </p:nvSpPr>
              <p:spPr bwMode="auto">
                <a:xfrm>
                  <a:off x="4670" y="92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8" name="Rectangle 1131"/>
                <p:cNvSpPr>
                  <a:spLocks noChangeArrowheads="1"/>
                </p:cNvSpPr>
                <p:nvPr/>
              </p:nvSpPr>
              <p:spPr bwMode="auto">
                <a:xfrm>
                  <a:off x="4670" y="848"/>
                  <a:ext cx="78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79" name="Rectangle 1132"/>
                <p:cNvSpPr>
                  <a:spLocks noChangeArrowheads="1"/>
                </p:cNvSpPr>
                <p:nvPr/>
              </p:nvSpPr>
              <p:spPr bwMode="auto">
                <a:xfrm>
                  <a:off x="4670" y="776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0" name="Rectangle 1133"/>
                <p:cNvSpPr>
                  <a:spLocks noChangeArrowheads="1"/>
                </p:cNvSpPr>
                <p:nvPr/>
              </p:nvSpPr>
              <p:spPr bwMode="auto">
                <a:xfrm>
                  <a:off x="4748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1" name="Rectangle 1134"/>
                <p:cNvSpPr>
                  <a:spLocks noChangeArrowheads="1"/>
                </p:cNvSpPr>
                <p:nvPr/>
              </p:nvSpPr>
              <p:spPr bwMode="auto">
                <a:xfrm>
                  <a:off x="4748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2" name="Rectangle 1135"/>
                <p:cNvSpPr>
                  <a:spLocks noChangeArrowheads="1"/>
                </p:cNvSpPr>
                <p:nvPr/>
              </p:nvSpPr>
              <p:spPr bwMode="auto">
                <a:xfrm>
                  <a:off x="4748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3" name="Rectangle 1136"/>
                <p:cNvSpPr>
                  <a:spLocks noChangeArrowheads="1"/>
                </p:cNvSpPr>
                <p:nvPr/>
              </p:nvSpPr>
              <p:spPr bwMode="auto">
                <a:xfrm>
                  <a:off x="4748" y="166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4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748" y="1585"/>
                  <a:ext cx="72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5" name="Rectangle 1138"/>
                <p:cNvSpPr>
                  <a:spLocks noChangeArrowheads="1"/>
                </p:cNvSpPr>
                <p:nvPr/>
              </p:nvSpPr>
              <p:spPr bwMode="auto">
                <a:xfrm>
                  <a:off x="4748" y="151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6" name="Rectangle 1139"/>
                <p:cNvSpPr>
                  <a:spLocks noChangeArrowheads="1"/>
                </p:cNvSpPr>
                <p:nvPr/>
              </p:nvSpPr>
              <p:spPr bwMode="auto">
                <a:xfrm>
                  <a:off x="4748" y="144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7" name="Rectangle 1140"/>
                <p:cNvSpPr>
                  <a:spLocks noChangeArrowheads="1"/>
                </p:cNvSpPr>
                <p:nvPr/>
              </p:nvSpPr>
              <p:spPr bwMode="auto">
                <a:xfrm>
                  <a:off x="4748" y="1363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8" name="Rectangle 1141"/>
                <p:cNvSpPr>
                  <a:spLocks noChangeArrowheads="1"/>
                </p:cNvSpPr>
                <p:nvPr/>
              </p:nvSpPr>
              <p:spPr bwMode="auto">
                <a:xfrm>
                  <a:off x="4748" y="129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89" name="Rectangle 1142"/>
                <p:cNvSpPr>
                  <a:spLocks noChangeArrowheads="1"/>
                </p:cNvSpPr>
                <p:nvPr/>
              </p:nvSpPr>
              <p:spPr bwMode="auto">
                <a:xfrm>
                  <a:off x="4748" y="1219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0" name="Rectangle 1143"/>
                <p:cNvSpPr>
                  <a:spLocks noChangeArrowheads="1"/>
                </p:cNvSpPr>
                <p:nvPr/>
              </p:nvSpPr>
              <p:spPr bwMode="auto">
                <a:xfrm>
                  <a:off x="4748" y="114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1" name="Rectangle 1144"/>
                <p:cNvSpPr>
                  <a:spLocks noChangeArrowheads="1"/>
                </p:cNvSpPr>
                <p:nvPr/>
              </p:nvSpPr>
              <p:spPr bwMode="auto">
                <a:xfrm>
                  <a:off x="4748" y="1069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2" name="Rectangle 1145"/>
                <p:cNvSpPr>
                  <a:spLocks noChangeArrowheads="1"/>
                </p:cNvSpPr>
                <p:nvPr/>
              </p:nvSpPr>
              <p:spPr bwMode="auto">
                <a:xfrm>
                  <a:off x="4748" y="99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3" name="Rectangle 1146"/>
                <p:cNvSpPr>
                  <a:spLocks noChangeArrowheads="1"/>
                </p:cNvSpPr>
                <p:nvPr/>
              </p:nvSpPr>
              <p:spPr bwMode="auto">
                <a:xfrm>
                  <a:off x="4748" y="92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4" name="Rectangle 1147"/>
                <p:cNvSpPr>
                  <a:spLocks noChangeArrowheads="1"/>
                </p:cNvSpPr>
                <p:nvPr/>
              </p:nvSpPr>
              <p:spPr bwMode="auto">
                <a:xfrm>
                  <a:off x="4748" y="848"/>
                  <a:ext cx="72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5" name="Rectangle 1148"/>
                <p:cNvSpPr>
                  <a:spLocks noChangeArrowheads="1"/>
                </p:cNvSpPr>
                <p:nvPr/>
              </p:nvSpPr>
              <p:spPr bwMode="auto">
                <a:xfrm>
                  <a:off x="4748" y="776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6" name="Rectangle 1149"/>
                <p:cNvSpPr>
                  <a:spLocks noChangeArrowheads="1"/>
                </p:cNvSpPr>
                <p:nvPr/>
              </p:nvSpPr>
              <p:spPr bwMode="auto">
                <a:xfrm>
                  <a:off x="4820" y="188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7" name="Rectangle 1150"/>
                <p:cNvSpPr>
                  <a:spLocks noChangeArrowheads="1"/>
                </p:cNvSpPr>
                <p:nvPr/>
              </p:nvSpPr>
              <p:spPr bwMode="auto">
                <a:xfrm>
                  <a:off x="4820" y="1807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8" name="Rectangle 1151"/>
                <p:cNvSpPr>
                  <a:spLocks noChangeArrowheads="1"/>
                </p:cNvSpPr>
                <p:nvPr/>
              </p:nvSpPr>
              <p:spPr bwMode="auto">
                <a:xfrm>
                  <a:off x="4820" y="173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199" name="Rectangle 1152"/>
                <p:cNvSpPr>
                  <a:spLocks noChangeArrowheads="1"/>
                </p:cNvSpPr>
                <p:nvPr/>
              </p:nvSpPr>
              <p:spPr bwMode="auto">
                <a:xfrm>
                  <a:off x="4820" y="1663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0" name="Rectangle 1153"/>
                <p:cNvSpPr>
                  <a:spLocks noChangeArrowheads="1"/>
                </p:cNvSpPr>
                <p:nvPr/>
              </p:nvSpPr>
              <p:spPr bwMode="auto">
                <a:xfrm>
                  <a:off x="4820" y="1585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1" name="Rectangle 1154"/>
                <p:cNvSpPr>
                  <a:spLocks noChangeArrowheads="1"/>
                </p:cNvSpPr>
                <p:nvPr/>
              </p:nvSpPr>
              <p:spPr bwMode="auto">
                <a:xfrm>
                  <a:off x="4820" y="1513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2" name="Rectangle 1155"/>
                <p:cNvSpPr>
                  <a:spLocks noChangeArrowheads="1"/>
                </p:cNvSpPr>
                <p:nvPr/>
              </p:nvSpPr>
              <p:spPr bwMode="auto">
                <a:xfrm>
                  <a:off x="4820" y="144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3" name="Rectangle 1156"/>
                <p:cNvSpPr>
                  <a:spLocks noChangeArrowheads="1"/>
                </p:cNvSpPr>
                <p:nvPr/>
              </p:nvSpPr>
              <p:spPr bwMode="auto">
                <a:xfrm>
                  <a:off x="4820" y="1363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4" name="Rectangle 1157"/>
                <p:cNvSpPr>
                  <a:spLocks noChangeArrowheads="1"/>
                </p:cNvSpPr>
                <p:nvPr/>
              </p:nvSpPr>
              <p:spPr bwMode="auto">
                <a:xfrm>
                  <a:off x="4820" y="129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5" name="Rectangle 1158"/>
                <p:cNvSpPr>
                  <a:spLocks noChangeArrowheads="1"/>
                </p:cNvSpPr>
                <p:nvPr/>
              </p:nvSpPr>
              <p:spPr bwMode="auto">
                <a:xfrm>
                  <a:off x="4820" y="1219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6" name="Rectangle 1159"/>
                <p:cNvSpPr>
                  <a:spLocks noChangeArrowheads="1"/>
                </p:cNvSpPr>
                <p:nvPr/>
              </p:nvSpPr>
              <p:spPr bwMode="auto">
                <a:xfrm>
                  <a:off x="4820" y="1147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7" name="Rectangle 1160"/>
                <p:cNvSpPr>
                  <a:spLocks noChangeArrowheads="1"/>
                </p:cNvSpPr>
                <p:nvPr/>
              </p:nvSpPr>
              <p:spPr bwMode="auto">
                <a:xfrm>
                  <a:off x="4820" y="1069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8" name="Rectangle 1161"/>
                <p:cNvSpPr>
                  <a:spLocks noChangeArrowheads="1"/>
                </p:cNvSpPr>
                <p:nvPr/>
              </p:nvSpPr>
              <p:spPr bwMode="auto">
                <a:xfrm>
                  <a:off x="4820" y="997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09" name="Rectangle 1162"/>
                <p:cNvSpPr>
                  <a:spLocks noChangeArrowheads="1"/>
                </p:cNvSpPr>
                <p:nvPr/>
              </p:nvSpPr>
              <p:spPr bwMode="auto">
                <a:xfrm>
                  <a:off x="4820" y="92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0" name="Rectangle 1163"/>
                <p:cNvSpPr>
                  <a:spLocks noChangeArrowheads="1"/>
                </p:cNvSpPr>
                <p:nvPr/>
              </p:nvSpPr>
              <p:spPr bwMode="auto">
                <a:xfrm>
                  <a:off x="4820" y="848"/>
                  <a:ext cx="71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1" name="Rectangle 1164"/>
                <p:cNvSpPr>
                  <a:spLocks noChangeArrowheads="1"/>
                </p:cNvSpPr>
                <p:nvPr/>
              </p:nvSpPr>
              <p:spPr bwMode="auto">
                <a:xfrm>
                  <a:off x="4820" y="776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2" name="Rectangle 1165"/>
                <p:cNvSpPr>
                  <a:spLocks noChangeArrowheads="1"/>
                </p:cNvSpPr>
                <p:nvPr/>
              </p:nvSpPr>
              <p:spPr bwMode="auto">
                <a:xfrm>
                  <a:off x="4891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3" name="Rectangle 1166"/>
                <p:cNvSpPr>
                  <a:spLocks noChangeArrowheads="1"/>
                </p:cNvSpPr>
                <p:nvPr/>
              </p:nvSpPr>
              <p:spPr bwMode="auto">
                <a:xfrm>
                  <a:off x="4891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4" name="Rectangle 1167"/>
                <p:cNvSpPr>
                  <a:spLocks noChangeArrowheads="1"/>
                </p:cNvSpPr>
                <p:nvPr/>
              </p:nvSpPr>
              <p:spPr bwMode="auto">
                <a:xfrm>
                  <a:off x="4891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5" name="Rectangle 1168"/>
                <p:cNvSpPr>
                  <a:spLocks noChangeArrowheads="1"/>
                </p:cNvSpPr>
                <p:nvPr/>
              </p:nvSpPr>
              <p:spPr bwMode="auto">
                <a:xfrm>
                  <a:off x="4891" y="166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6" name="Rectangle 1169"/>
                <p:cNvSpPr>
                  <a:spLocks noChangeArrowheads="1"/>
                </p:cNvSpPr>
                <p:nvPr/>
              </p:nvSpPr>
              <p:spPr bwMode="auto">
                <a:xfrm>
                  <a:off x="4891" y="1585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7" name="Rectangle 1170"/>
                <p:cNvSpPr>
                  <a:spLocks noChangeArrowheads="1"/>
                </p:cNvSpPr>
                <p:nvPr/>
              </p:nvSpPr>
              <p:spPr bwMode="auto">
                <a:xfrm>
                  <a:off x="4891" y="151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8" name="Rectangle 1171"/>
                <p:cNvSpPr>
                  <a:spLocks noChangeArrowheads="1"/>
                </p:cNvSpPr>
                <p:nvPr/>
              </p:nvSpPr>
              <p:spPr bwMode="auto">
                <a:xfrm>
                  <a:off x="4891" y="144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19" name="Rectangle 1172"/>
                <p:cNvSpPr>
                  <a:spLocks noChangeArrowheads="1"/>
                </p:cNvSpPr>
                <p:nvPr/>
              </p:nvSpPr>
              <p:spPr bwMode="auto">
                <a:xfrm>
                  <a:off x="4891" y="1363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0" name="Rectangle 1173"/>
                <p:cNvSpPr>
                  <a:spLocks noChangeArrowheads="1"/>
                </p:cNvSpPr>
                <p:nvPr/>
              </p:nvSpPr>
              <p:spPr bwMode="auto">
                <a:xfrm>
                  <a:off x="4891" y="1291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1" name="Rectangle 1174"/>
                <p:cNvSpPr>
                  <a:spLocks noChangeArrowheads="1"/>
                </p:cNvSpPr>
                <p:nvPr/>
              </p:nvSpPr>
              <p:spPr bwMode="auto">
                <a:xfrm>
                  <a:off x="4891" y="1219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2" name="Rectangle 1175"/>
                <p:cNvSpPr>
                  <a:spLocks noChangeArrowheads="1"/>
                </p:cNvSpPr>
                <p:nvPr/>
              </p:nvSpPr>
              <p:spPr bwMode="auto">
                <a:xfrm>
                  <a:off x="4891" y="114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3" name="Rectangle 1176"/>
                <p:cNvSpPr>
                  <a:spLocks noChangeArrowheads="1"/>
                </p:cNvSpPr>
                <p:nvPr/>
              </p:nvSpPr>
              <p:spPr bwMode="auto">
                <a:xfrm>
                  <a:off x="4891" y="1069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4" name="Rectangle 1177"/>
                <p:cNvSpPr>
                  <a:spLocks noChangeArrowheads="1"/>
                </p:cNvSpPr>
                <p:nvPr/>
              </p:nvSpPr>
              <p:spPr bwMode="auto">
                <a:xfrm>
                  <a:off x="4891" y="99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5" name="Rectangle 1178"/>
                <p:cNvSpPr>
                  <a:spLocks noChangeArrowheads="1"/>
                </p:cNvSpPr>
                <p:nvPr/>
              </p:nvSpPr>
              <p:spPr bwMode="auto">
                <a:xfrm>
                  <a:off x="4891" y="92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6" name="Rectangle 1179"/>
                <p:cNvSpPr>
                  <a:spLocks noChangeArrowheads="1"/>
                </p:cNvSpPr>
                <p:nvPr/>
              </p:nvSpPr>
              <p:spPr bwMode="auto">
                <a:xfrm>
                  <a:off x="4891" y="848"/>
                  <a:ext cx="72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7" name="Rectangle 1180"/>
                <p:cNvSpPr>
                  <a:spLocks noChangeArrowheads="1"/>
                </p:cNvSpPr>
                <p:nvPr/>
              </p:nvSpPr>
              <p:spPr bwMode="auto">
                <a:xfrm>
                  <a:off x="4891" y="776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8" name="Rectangle 1181"/>
                <p:cNvSpPr>
                  <a:spLocks noChangeArrowheads="1"/>
                </p:cNvSpPr>
                <p:nvPr/>
              </p:nvSpPr>
              <p:spPr bwMode="auto">
                <a:xfrm>
                  <a:off x="4963" y="188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29" name="Rectangle 1182"/>
                <p:cNvSpPr>
                  <a:spLocks noChangeArrowheads="1"/>
                </p:cNvSpPr>
                <p:nvPr/>
              </p:nvSpPr>
              <p:spPr bwMode="auto">
                <a:xfrm>
                  <a:off x="4963" y="1807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0" name="Rectangle 1183"/>
                <p:cNvSpPr>
                  <a:spLocks noChangeArrowheads="1"/>
                </p:cNvSpPr>
                <p:nvPr/>
              </p:nvSpPr>
              <p:spPr bwMode="auto">
                <a:xfrm>
                  <a:off x="4963" y="173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1" name="Rectangle 1184"/>
                <p:cNvSpPr>
                  <a:spLocks noChangeArrowheads="1"/>
                </p:cNvSpPr>
                <p:nvPr/>
              </p:nvSpPr>
              <p:spPr bwMode="auto">
                <a:xfrm>
                  <a:off x="4963" y="1663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2" name="Rectangle 1185"/>
                <p:cNvSpPr>
                  <a:spLocks noChangeArrowheads="1"/>
                </p:cNvSpPr>
                <p:nvPr/>
              </p:nvSpPr>
              <p:spPr bwMode="auto">
                <a:xfrm>
                  <a:off x="4963" y="1585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3" name="Rectangle 1186"/>
                <p:cNvSpPr>
                  <a:spLocks noChangeArrowheads="1"/>
                </p:cNvSpPr>
                <p:nvPr/>
              </p:nvSpPr>
              <p:spPr bwMode="auto">
                <a:xfrm>
                  <a:off x="4963" y="1513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4" name="Rectangle 1187"/>
                <p:cNvSpPr>
                  <a:spLocks noChangeArrowheads="1"/>
                </p:cNvSpPr>
                <p:nvPr/>
              </p:nvSpPr>
              <p:spPr bwMode="auto">
                <a:xfrm>
                  <a:off x="4963" y="144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5" name="Rectangle 1188"/>
                <p:cNvSpPr>
                  <a:spLocks noChangeArrowheads="1"/>
                </p:cNvSpPr>
                <p:nvPr/>
              </p:nvSpPr>
              <p:spPr bwMode="auto">
                <a:xfrm>
                  <a:off x="4963" y="1363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6" name="Rectangle 1189"/>
                <p:cNvSpPr>
                  <a:spLocks noChangeArrowheads="1"/>
                </p:cNvSpPr>
                <p:nvPr/>
              </p:nvSpPr>
              <p:spPr bwMode="auto">
                <a:xfrm>
                  <a:off x="4963" y="129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7" name="Rectangle 1190"/>
                <p:cNvSpPr>
                  <a:spLocks noChangeArrowheads="1"/>
                </p:cNvSpPr>
                <p:nvPr/>
              </p:nvSpPr>
              <p:spPr bwMode="auto">
                <a:xfrm>
                  <a:off x="4963" y="1219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8" name="Rectangle 1191"/>
                <p:cNvSpPr>
                  <a:spLocks noChangeArrowheads="1"/>
                </p:cNvSpPr>
                <p:nvPr/>
              </p:nvSpPr>
              <p:spPr bwMode="auto">
                <a:xfrm>
                  <a:off x="4963" y="114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39" name="Rectangle 1192"/>
                <p:cNvSpPr>
                  <a:spLocks noChangeArrowheads="1"/>
                </p:cNvSpPr>
                <p:nvPr/>
              </p:nvSpPr>
              <p:spPr bwMode="auto">
                <a:xfrm>
                  <a:off x="4963" y="1069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0" name="Rectangle 1193"/>
                <p:cNvSpPr>
                  <a:spLocks noChangeArrowheads="1"/>
                </p:cNvSpPr>
                <p:nvPr/>
              </p:nvSpPr>
              <p:spPr bwMode="auto">
                <a:xfrm>
                  <a:off x="4963" y="99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1" name="Rectangle 1194"/>
                <p:cNvSpPr>
                  <a:spLocks noChangeArrowheads="1"/>
                </p:cNvSpPr>
                <p:nvPr/>
              </p:nvSpPr>
              <p:spPr bwMode="auto">
                <a:xfrm>
                  <a:off x="4963" y="92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2" name="Rectangle 1195"/>
                <p:cNvSpPr>
                  <a:spLocks noChangeArrowheads="1"/>
                </p:cNvSpPr>
                <p:nvPr/>
              </p:nvSpPr>
              <p:spPr bwMode="auto">
                <a:xfrm>
                  <a:off x="4963" y="848"/>
                  <a:ext cx="78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3" name="Rectangle 1196"/>
                <p:cNvSpPr>
                  <a:spLocks noChangeArrowheads="1"/>
                </p:cNvSpPr>
                <p:nvPr/>
              </p:nvSpPr>
              <p:spPr bwMode="auto">
                <a:xfrm>
                  <a:off x="4963" y="776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4" name="Rectangle 1197"/>
                <p:cNvSpPr>
                  <a:spLocks noChangeArrowheads="1"/>
                </p:cNvSpPr>
                <p:nvPr/>
              </p:nvSpPr>
              <p:spPr bwMode="auto">
                <a:xfrm>
                  <a:off x="5041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5" name="Rectangle 1198"/>
                <p:cNvSpPr>
                  <a:spLocks noChangeArrowheads="1"/>
                </p:cNvSpPr>
                <p:nvPr/>
              </p:nvSpPr>
              <p:spPr bwMode="auto">
                <a:xfrm>
                  <a:off x="5041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6" name="Rectangle 1199"/>
                <p:cNvSpPr>
                  <a:spLocks noChangeArrowheads="1"/>
                </p:cNvSpPr>
                <p:nvPr/>
              </p:nvSpPr>
              <p:spPr bwMode="auto">
                <a:xfrm>
                  <a:off x="5041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7" name="Rectangle 1200"/>
                <p:cNvSpPr>
                  <a:spLocks noChangeArrowheads="1"/>
                </p:cNvSpPr>
                <p:nvPr/>
              </p:nvSpPr>
              <p:spPr bwMode="auto">
                <a:xfrm>
                  <a:off x="5041" y="166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8" name="Rectangle 1201"/>
                <p:cNvSpPr>
                  <a:spLocks noChangeArrowheads="1"/>
                </p:cNvSpPr>
                <p:nvPr/>
              </p:nvSpPr>
              <p:spPr bwMode="auto">
                <a:xfrm>
                  <a:off x="5041" y="1585"/>
                  <a:ext cx="72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49" name="Rectangle 1202"/>
                <p:cNvSpPr>
                  <a:spLocks noChangeArrowheads="1"/>
                </p:cNvSpPr>
                <p:nvPr/>
              </p:nvSpPr>
              <p:spPr bwMode="auto">
                <a:xfrm>
                  <a:off x="5041" y="151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0" name="Rectangle 1203"/>
                <p:cNvSpPr>
                  <a:spLocks noChangeArrowheads="1"/>
                </p:cNvSpPr>
                <p:nvPr/>
              </p:nvSpPr>
              <p:spPr bwMode="auto">
                <a:xfrm>
                  <a:off x="5041" y="1441"/>
                  <a:ext cx="72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1" name="Rectangle 1204"/>
                <p:cNvSpPr>
                  <a:spLocks noChangeArrowheads="1"/>
                </p:cNvSpPr>
                <p:nvPr/>
              </p:nvSpPr>
              <p:spPr bwMode="auto">
                <a:xfrm>
                  <a:off x="5041" y="1363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2" name="Rectangle 1205"/>
                <p:cNvSpPr>
                  <a:spLocks noChangeArrowheads="1"/>
                </p:cNvSpPr>
                <p:nvPr/>
              </p:nvSpPr>
              <p:spPr bwMode="auto">
                <a:xfrm>
                  <a:off x="5041" y="129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3" name="Rectangle 1206"/>
                <p:cNvSpPr>
                  <a:spLocks noChangeArrowheads="1"/>
                </p:cNvSpPr>
                <p:nvPr/>
              </p:nvSpPr>
              <p:spPr bwMode="auto">
                <a:xfrm>
                  <a:off x="5041" y="1219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4" name="Rectangle 1207"/>
                <p:cNvSpPr>
                  <a:spLocks noChangeArrowheads="1"/>
                </p:cNvSpPr>
                <p:nvPr/>
              </p:nvSpPr>
              <p:spPr bwMode="auto">
                <a:xfrm>
                  <a:off x="5041" y="114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5" name="Rectangle 1208"/>
                <p:cNvSpPr>
                  <a:spLocks noChangeArrowheads="1"/>
                </p:cNvSpPr>
                <p:nvPr/>
              </p:nvSpPr>
              <p:spPr bwMode="auto">
                <a:xfrm>
                  <a:off x="5041" y="1069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6" name="Rectangle 1209"/>
                <p:cNvSpPr>
                  <a:spLocks noChangeArrowheads="1"/>
                </p:cNvSpPr>
                <p:nvPr/>
              </p:nvSpPr>
              <p:spPr bwMode="auto">
                <a:xfrm>
                  <a:off x="5041" y="997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7" name="Rectangle 1210"/>
                <p:cNvSpPr>
                  <a:spLocks noChangeArrowheads="1"/>
                </p:cNvSpPr>
                <p:nvPr/>
              </p:nvSpPr>
              <p:spPr bwMode="auto">
                <a:xfrm>
                  <a:off x="5041" y="92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8" name="Rectangle 1211"/>
                <p:cNvSpPr>
                  <a:spLocks noChangeArrowheads="1"/>
                </p:cNvSpPr>
                <p:nvPr/>
              </p:nvSpPr>
              <p:spPr bwMode="auto">
                <a:xfrm>
                  <a:off x="5041" y="848"/>
                  <a:ext cx="72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59" name="Rectangle 1212"/>
                <p:cNvSpPr>
                  <a:spLocks noChangeArrowheads="1"/>
                </p:cNvSpPr>
                <p:nvPr/>
              </p:nvSpPr>
              <p:spPr bwMode="auto">
                <a:xfrm>
                  <a:off x="5041" y="776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0" name="Rectangle 1213"/>
                <p:cNvSpPr>
                  <a:spLocks noChangeArrowheads="1"/>
                </p:cNvSpPr>
                <p:nvPr/>
              </p:nvSpPr>
              <p:spPr bwMode="auto">
                <a:xfrm>
                  <a:off x="5113" y="188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1" name="Rectangle 1214"/>
                <p:cNvSpPr>
                  <a:spLocks noChangeArrowheads="1"/>
                </p:cNvSpPr>
                <p:nvPr/>
              </p:nvSpPr>
              <p:spPr bwMode="auto">
                <a:xfrm>
                  <a:off x="5113" y="1807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2" name="Rectangle 1215"/>
                <p:cNvSpPr>
                  <a:spLocks noChangeArrowheads="1"/>
                </p:cNvSpPr>
                <p:nvPr/>
              </p:nvSpPr>
              <p:spPr bwMode="auto">
                <a:xfrm>
                  <a:off x="5113" y="173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3" name="Rectangle 1216"/>
                <p:cNvSpPr>
                  <a:spLocks noChangeArrowheads="1"/>
                </p:cNvSpPr>
                <p:nvPr/>
              </p:nvSpPr>
              <p:spPr bwMode="auto">
                <a:xfrm>
                  <a:off x="5113" y="1663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4" name="Rectangle 1217"/>
                <p:cNvSpPr>
                  <a:spLocks noChangeArrowheads="1"/>
                </p:cNvSpPr>
                <p:nvPr/>
              </p:nvSpPr>
              <p:spPr bwMode="auto">
                <a:xfrm>
                  <a:off x="5113" y="1585"/>
                  <a:ext cx="71" cy="7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5" name="Rectangle 1218"/>
                <p:cNvSpPr>
                  <a:spLocks noChangeArrowheads="1"/>
                </p:cNvSpPr>
                <p:nvPr/>
              </p:nvSpPr>
              <p:spPr bwMode="auto">
                <a:xfrm>
                  <a:off x="5113" y="1513"/>
                  <a:ext cx="71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6" name="Rectangle 1219"/>
                <p:cNvSpPr>
                  <a:spLocks noChangeArrowheads="1"/>
                </p:cNvSpPr>
                <p:nvPr/>
              </p:nvSpPr>
              <p:spPr bwMode="auto">
                <a:xfrm>
                  <a:off x="5113" y="144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7" name="Rectangle 1220"/>
                <p:cNvSpPr>
                  <a:spLocks noChangeArrowheads="1"/>
                </p:cNvSpPr>
                <p:nvPr/>
              </p:nvSpPr>
              <p:spPr bwMode="auto">
                <a:xfrm>
                  <a:off x="5113" y="1363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8" name="Rectangle 1221"/>
                <p:cNvSpPr>
                  <a:spLocks noChangeArrowheads="1"/>
                </p:cNvSpPr>
                <p:nvPr/>
              </p:nvSpPr>
              <p:spPr bwMode="auto">
                <a:xfrm>
                  <a:off x="5113" y="1291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69" name="Rectangle 1222"/>
                <p:cNvSpPr>
                  <a:spLocks noChangeArrowheads="1"/>
                </p:cNvSpPr>
                <p:nvPr/>
              </p:nvSpPr>
              <p:spPr bwMode="auto">
                <a:xfrm>
                  <a:off x="5113" y="1219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0" name="Rectangle 1223"/>
                <p:cNvSpPr>
                  <a:spLocks noChangeArrowheads="1"/>
                </p:cNvSpPr>
                <p:nvPr/>
              </p:nvSpPr>
              <p:spPr bwMode="auto">
                <a:xfrm>
                  <a:off x="5113" y="1147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1" name="Rectangle 1224"/>
                <p:cNvSpPr>
                  <a:spLocks noChangeArrowheads="1"/>
                </p:cNvSpPr>
                <p:nvPr/>
              </p:nvSpPr>
              <p:spPr bwMode="auto">
                <a:xfrm>
                  <a:off x="5113" y="1069"/>
                  <a:ext cx="71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2" name="Rectangle 1225"/>
                <p:cNvSpPr>
                  <a:spLocks noChangeArrowheads="1"/>
                </p:cNvSpPr>
                <p:nvPr/>
              </p:nvSpPr>
              <p:spPr bwMode="auto">
                <a:xfrm>
                  <a:off x="5113" y="997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3" name="Rectangle 1226"/>
                <p:cNvSpPr>
                  <a:spLocks noChangeArrowheads="1"/>
                </p:cNvSpPr>
                <p:nvPr/>
              </p:nvSpPr>
              <p:spPr bwMode="auto">
                <a:xfrm>
                  <a:off x="5113" y="925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4" name="Rectangle 1227"/>
                <p:cNvSpPr>
                  <a:spLocks noChangeArrowheads="1"/>
                </p:cNvSpPr>
                <p:nvPr/>
              </p:nvSpPr>
              <p:spPr bwMode="auto">
                <a:xfrm>
                  <a:off x="5113" y="848"/>
                  <a:ext cx="71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5" name="Rectangle 1228"/>
                <p:cNvSpPr>
                  <a:spLocks noChangeArrowheads="1"/>
                </p:cNvSpPr>
                <p:nvPr/>
              </p:nvSpPr>
              <p:spPr bwMode="auto">
                <a:xfrm>
                  <a:off x="5113" y="776"/>
                  <a:ext cx="71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6" name="Rectangle 1229"/>
                <p:cNvSpPr>
                  <a:spLocks noChangeArrowheads="1"/>
                </p:cNvSpPr>
                <p:nvPr/>
              </p:nvSpPr>
              <p:spPr bwMode="auto">
                <a:xfrm>
                  <a:off x="5184" y="188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7" name="Rectangle 1230"/>
                <p:cNvSpPr>
                  <a:spLocks noChangeArrowheads="1"/>
                </p:cNvSpPr>
                <p:nvPr/>
              </p:nvSpPr>
              <p:spPr bwMode="auto">
                <a:xfrm>
                  <a:off x="5184" y="1807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8" name="Rectangle 1231"/>
                <p:cNvSpPr>
                  <a:spLocks noChangeArrowheads="1"/>
                </p:cNvSpPr>
                <p:nvPr/>
              </p:nvSpPr>
              <p:spPr bwMode="auto">
                <a:xfrm>
                  <a:off x="5184" y="173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79" name="Rectangle 1232"/>
                <p:cNvSpPr>
                  <a:spLocks noChangeArrowheads="1"/>
                </p:cNvSpPr>
                <p:nvPr/>
              </p:nvSpPr>
              <p:spPr bwMode="auto">
                <a:xfrm>
                  <a:off x="5184" y="1663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0" name="Rectangle 1233"/>
                <p:cNvSpPr>
                  <a:spLocks noChangeArrowheads="1"/>
                </p:cNvSpPr>
                <p:nvPr/>
              </p:nvSpPr>
              <p:spPr bwMode="auto">
                <a:xfrm>
                  <a:off x="5184" y="1585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1" name="Rectangle 1234"/>
                <p:cNvSpPr>
                  <a:spLocks noChangeArrowheads="1"/>
                </p:cNvSpPr>
                <p:nvPr/>
              </p:nvSpPr>
              <p:spPr bwMode="auto">
                <a:xfrm>
                  <a:off x="5184" y="1513"/>
                  <a:ext cx="78" cy="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2" name="Rectangle 1235"/>
                <p:cNvSpPr>
                  <a:spLocks noChangeArrowheads="1"/>
                </p:cNvSpPr>
                <p:nvPr/>
              </p:nvSpPr>
              <p:spPr bwMode="auto">
                <a:xfrm>
                  <a:off x="5184" y="144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3" name="Rectangle 1236"/>
                <p:cNvSpPr>
                  <a:spLocks noChangeArrowheads="1"/>
                </p:cNvSpPr>
                <p:nvPr/>
              </p:nvSpPr>
              <p:spPr bwMode="auto">
                <a:xfrm>
                  <a:off x="5184" y="1363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4" name="Rectangle 1237"/>
                <p:cNvSpPr>
                  <a:spLocks noChangeArrowheads="1"/>
                </p:cNvSpPr>
                <p:nvPr/>
              </p:nvSpPr>
              <p:spPr bwMode="auto">
                <a:xfrm>
                  <a:off x="5184" y="1291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5" name="Rectangle 1238"/>
                <p:cNvSpPr>
                  <a:spLocks noChangeArrowheads="1"/>
                </p:cNvSpPr>
                <p:nvPr/>
              </p:nvSpPr>
              <p:spPr bwMode="auto">
                <a:xfrm>
                  <a:off x="5184" y="1219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6" name="Rectangle 1239"/>
                <p:cNvSpPr>
                  <a:spLocks noChangeArrowheads="1"/>
                </p:cNvSpPr>
                <p:nvPr/>
              </p:nvSpPr>
              <p:spPr bwMode="auto">
                <a:xfrm>
                  <a:off x="5184" y="114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7" name="Rectangle 1240"/>
                <p:cNvSpPr>
                  <a:spLocks noChangeArrowheads="1"/>
                </p:cNvSpPr>
                <p:nvPr/>
              </p:nvSpPr>
              <p:spPr bwMode="auto">
                <a:xfrm>
                  <a:off x="5184" y="1069"/>
                  <a:ext cx="78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8" name="Rectangle 1241"/>
                <p:cNvSpPr>
                  <a:spLocks noChangeArrowheads="1"/>
                </p:cNvSpPr>
                <p:nvPr/>
              </p:nvSpPr>
              <p:spPr bwMode="auto">
                <a:xfrm>
                  <a:off x="5184" y="997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89" name="Rectangle 1242"/>
                <p:cNvSpPr>
                  <a:spLocks noChangeArrowheads="1"/>
                </p:cNvSpPr>
                <p:nvPr/>
              </p:nvSpPr>
              <p:spPr bwMode="auto">
                <a:xfrm>
                  <a:off x="5184" y="925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0" name="Rectangle 1243"/>
                <p:cNvSpPr>
                  <a:spLocks noChangeArrowheads="1"/>
                </p:cNvSpPr>
                <p:nvPr/>
              </p:nvSpPr>
              <p:spPr bwMode="auto">
                <a:xfrm>
                  <a:off x="5184" y="848"/>
                  <a:ext cx="78" cy="77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1" name="Rectangle 1244"/>
                <p:cNvSpPr>
                  <a:spLocks noChangeArrowheads="1"/>
                </p:cNvSpPr>
                <p:nvPr/>
              </p:nvSpPr>
              <p:spPr bwMode="auto">
                <a:xfrm>
                  <a:off x="5184" y="776"/>
                  <a:ext cx="78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2" name="Rectangle 1245"/>
                <p:cNvSpPr>
                  <a:spLocks noChangeArrowheads="1"/>
                </p:cNvSpPr>
                <p:nvPr/>
              </p:nvSpPr>
              <p:spPr bwMode="auto">
                <a:xfrm>
                  <a:off x="5262" y="188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3" name="Rectangle 1246"/>
                <p:cNvSpPr>
                  <a:spLocks noChangeArrowheads="1"/>
                </p:cNvSpPr>
                <p:nvPr/>
              </p:nvSpPr>
              <p:spPr bwMode="auto">
                <a:xfrm>
                  <a:off x="5262" y="1807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4" name="Rectangle 1247"/>
                <p:cNvSpPr>
                  <a:spLocks noChangeArrowheads="1"/>
                </p:cNvSpPr>
                <p:nvPr/>
              </p:nvSpPr>
              <p:spPr bwMode="auto">
                <a:xfrm>
                  <a:off x="5262" y="1735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5" name="Rectangle 1248"/>
                <p:cNvSpPr>
                  <a:spLocks noChangeArrowheads="1"/>
                </p:cNvSpPr>
                <p:nvPr/>
              </p:nvSpPr>
              <p:spPr bwMode="auto">
                <a:xfrm>
                  <a:off x="5262" y="166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6" name="Rectangle 1249"/>
                <p:cNvSpPr>
                  <a:spLocks noChangeArrowheads="1"/>
                </p:cNvSpPr>
                <p:nvPr/>
              </p:nvSpPr>
              <p:spPr bwMode="auto">
                <a:xfrm>
                  <a:off x="5262" y="1585"/>
                  <a:ext cx="72" cy="78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7" name="Rectangle 1250"/>
                <p:cNvSpPr>
                  <a:spLocks noChangeArrowheads="1"/>
                </p:cNvSpPr>
                <p:nvPr/>
              </p:nvSpPr>
              <p:spPr bwMode="auto">
                <a:xfrm>
                  <a:off x="5262" y="1513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298" name="Rectangle 1251"/>
                <p:cNvSpPr>
                  <a:spLocks noChangeArrowheads="1"/>
                </p:cNvSpPr>
                <p:nvPr/>
              </p:nvSpPr>
              <p:spPr bwMode="auto">
                <a:xfrm>
                  <a:off x="5262" y="1441"/>
                  <a:ext cx="72" cy="7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sp>
            <p:nvSpPr>
              <p:cNvPr id="1042" name="Rectangle 1252"/>
              <p:cNvSpPr>
                <a:spLocks noChangeArrowheads="1"/>
              </p:cNvSpPr>
              <p:nvPr/>
            </p:nvSpPr>
            <p:spPr bwMode="auto">
              <a:xfrm>
                <a:off x="5262" y="1363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3" name="Rectangle 1253"/>
              <p:cNvSpPr>
                <a:spLocks noChangeArrowheads="1"/>
              </p:cNvSpPr>
              <p:nvPr/>
            </p:nvSpPr>
            <p:spPr bwMode="auto">
              <a:xfrm>
                <a:off x="5262" y="1291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4" name="Rectangle 1254"/>
              <p:cNvSpPr>
                <a:spLocks noChangeArrowheads="1"/>
              </p:cNvSpPr>
              <p:nvPr/>
            </p:nvSpPr>
            <p:spPr bwMode="auto">
              <a:xfrm>
                <a:off x="5262" y="1219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5" name="Rectangle 1255"/>
              <p:cNvSpPr>
                <a:spLocks noChangeArrowheads="1"/>
              </p:cNvSpPr>
              <p:nvPr/>
            </p:nvSpPr>
            <p:spPr bwMode="auto">
              <a:xfrm>
                <a:off x="5262" y="114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6" name="Rectangle 1256"/>
              <p:cNvSpPr>
                <a:spLocks noChangeArrowheads="1"/>
              </p:cNvSpPr>
              <p:nvPr/>
            </p:nvSpPr>
            <p:spPr bwMode="auto">
              <a:xfrm>
                <a:off x="5262" y="1069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7" name="Rectangle 1257"/>
              <p:cNvSpPr>
                <a:spLocks noChangeArrowheads="1"/>
              </p:cNvSpPr>
              <p:nvPr/>
            </p:nvSpPr>
            <p:spPr bwMode="auto">
              <a:xfrm>
                <a:off x="5262" y="99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8" name="Rectangle 1258"/>
              <p:cNvSpPr>
                <a:spLocks noChangeArrowheads="1"/>
              </p:cNvSpPr>
              <p:nvPr/>
            </p:nvSpPr>
            <p:spPr bwMode="auto">
              <a:xfrm>
                <a:off x="5262" y="92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49" name="Rectangle 1259"/>
              <p:cNvSpPr>
                <a:spLocks noChangeArrowheads="1"/>
              </p:cNvSpPr>
              <p:nvPr/>
            </p:nvSpPr>
            <p:spPr bwMode="auto">
              <a:xfrm>
                <a:off x="5262" y="848"/>
                <a:ext cx="72" cy="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0" name="Rectangle 1260"/>
              <p:cNvSpPr>
                <a:spLocks noChangeArrowheads="1"/>
              </p:cNvSpPr>
              <p:nvPr/>
            </p:nvSpPr>
            <p:spPr bwMode="auto">
              <a:xfrm>
                <a:off x="5262" y="776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1" name="Rectangle 1261"/>
              <p:cNvSpPr>
                <a:spLocks noChangeArrowheads="1"/>
              </p:cNvSpPr>
              <p:nvPr/>
            </p:nvSpPr>
            <p:spPr bwMode="auto">
              <a:xfrm>
                <a:off x="5334" y="188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2" name="Rectangle 1262"/>
              <p:cNvSpPr>
                <a:spLocks noChangeArrowheads="1"/>
              </p:cNvSpPr>
              <p:nvPr/>
            </p:nvSpPr>
            <p:spPr bwMode="auto">
              <a:xfrm>
                <a:off x="5334" y="1807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3" name="Rectangle 1263"/>
              <p:cNvSpPr>
                <a:spLocks noChangeArrowheads="1"/>
              </p:cNvSpPr>
              <p:nvPr/>
            </p:nvSpPr>
            <p:spPr bwMode="auto">
              <a:xfrm>
                <a:off x="5334" y="173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4" name="Rectangle 1264"/>
              <p:cNvSpPr>
                <a:spLocks noChangeArrowheads="1"/>
              </p:cNvSpPr>
              <p:nvPr/>
            </p:nvSpPr>
            <p:spPr bwMode="auto">
              <a:xfrm>
                <a:off x="5334" y="1663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5" name="Rectangle 1265"/>
              <p:cNvSpPr>
                <a:spLocks noChangeArrowheads="1"/>
              </p:cNvSpPr>
              <p:nvPr/>
            </p:nvSpPr>
            <p:spPr bwMode="auto">
              <a:xfrm>
                <a:off x="5334" y="1585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6" name="Rectangle 1266"/>
              <p:cNvSpPr>
                <a:spLocks noChangeArrowheads="1"/>
              </p:cNvSpPr>
              <p:nvPr/>
            </p:nvSpPr>
            <p:spPr bwMode="auto">
              <a:xfrm>
                <a:off x="5334" y="1513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7" name="Rectangle 1267"/>
              <p:cNvSpPr>
                <a:spLocks noChangeArrowheads="1"/>
              </p:cNvSpPr>
              <p:nvPr/>
            </p:nvSpPr>
            <p:spPr bwMode="auto">
              <a:xfrm>
                <a:off x="5334" y="1441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8" name="Rectangle 1268"/>
              <p:cNvSpPr>
                <a:spLocks noChangeArrowheads="1"/>
              </p:cNvSpPr>
              <p:nvPr/>
            </p:nvSpPr>
            <p:spPr bwMode="auto">
              <a:xfrm>
                <a:off x="5334" y="1363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59" name="Rectangle 1269"/>
              <p:cNvSpPr>
                <a:spLocks noChangeArrowheads="1"/>
              </p:cNvSpPr>
              <p:nvPr/>
            </p:nvSpPr>
            <p:spPr bwMode="auto">
              <a:xfrm>
                <a:off x="5334" y="1291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0" name="Rectangle 1270"/>
              <p:cNvSpPr>
                <a:spLocks noChangeArrowheads="1"/>
              </p:cNvSpPr>
              <p:nvPr/>
            </p:nvSpPr>
            <p:spPr bwMode="auto">
              <a:xfrm>
                <a:off x="5334" y="1219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1" name="Rectangle 1271"/>
              <p:cNvSpPr>
                <a:spLocks noChangeArrowheads="1"/>
              </p:cNvSpPr>
              <p:nvPr/>
            </p:nvSpPr>
            <p:spPr bwMode="auto">
              <a:xfrm>
                <a:off x="5334" y="114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2" name="Rectangle 1272"/>
              <p:cNvSpPr>
                <a:spLocks noChangeArrowheads="1"/>
              </p:cNvSpPr>
              <p:nvPr/>
            </p:nvSpPr>
            <p:spPr bwMode="auto">
              <a:xfrm>
                <a:off x="5334" y="1069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3" name="Rectangle 1273"/>
              <p:cNvSpPr>
                <a:spLocks noChangeArrowheads="1"/>
              </p:cNvSpPr>
              <p:nvPr/>
            </p:nvSpPr>
            <p:spPr bwMode="auto">
              <a:xfrm>
                <a:off x="5334" y="99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4" name="Rectangle 1274"/>
              <p:cNvSpPr>
                <a:spLocks noChangeArrowheads="1"/>
              </p:cNvSpPr>
              <p:nvPr/>
            </p:nvSpPr>
            <p:spPr bwMode="auto">
              <a:xfrm>
                <a:off x="5334" y="92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5" name="Rectangle 1275"/>
              <p:cNvSpPr>
                <a:spLocks noChangeArrowheads="1"/>
              </p:cNvSpPr>
              <p:nvPr/>
            </p:nvSpPr>
            <p:spPr bwMode="auto">
              <a:xfrm>
                <a:off x="5334" y="848"/>
                <a:ext cx="72" cy="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6" name="Rectangle 1276"/>
              <p:cNvSpPr>
                <a:spLocks noChangeArrowheads="1"/>
              </p:cNvSpPr>
              <p:nvPr/>
            </p:nvSpPr>
            <p:spPr bwMode="auto">
              <a:xfrm>
                <a:off x="5334" y="776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7" name="Rectangle 1277"/>
              <p:cNvSpPr>
                <a:spLocks noChangeArrowheads="1"/>
              </p:cNvSpPr>
              <p:nvPr/>
            </p:nvSpPr>
            <p:spPr bwMode="auto">
              <a:xfrm>
                <a:off x="5406" y="1885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8" name="Rectangle 1278"/>
              <p:cNvSpPr>
                <a:spLocks noChangeArrowheads="1"/>
              </p:cNvSpPr>
              <p:nvPr/>
            </p:nvSpPr>
            <p:spPr bwMode="auto">
              <a:xfrm>
                <a:off x="5406" y="1807"/>
                <a:ext cx="77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69" name="Rectangle 1279"/>
              <p:cNvSpPr>
                <a:spLocks noChangeArrowheads="1"/>
              </p:cNvSpPr>
              <p:nvPr/>
            </p:nvSpPr>
            <p:spPr bwMode="auto">
              <a:xfrm>
                <a:off x="5406" y="1735"/>
                <a:ext cx="77" cy="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0" name="Rectangle 1280"/>
              <p:cNvSpPr>
                <a:spLocks noChangeArrowheads="1"/>
              </p:cNvSpPr>
              <p:nvPr/>
            </p:nvSpPr>
            <p:spPr bwMode="auto">
              <a:xfrm>
                <a:off x="5406" y="1663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1" name="Rectangle 1281"/>
              <p:cNvSpPr>
                <a:spLocks noChangeArrowheads="1"/>
              </p:cNvSpPr>
              <p:nvPr/>
            </p:nvSpPr>
            <p:spPr bwMode="auto">
              <a:xfrm>
                <a:off x="5406" y="1585"/>
                <a:ext cx="77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2" name="Rectangle 1282"/>
              <p:cNvSpPr>
                <a:spLocks noChangeArrowheads="1"/>
              </p:cNvSpPr>
              <p:nvPr/>
            </p:nvSpPr>
            <p:spPr bwMode="auto">
              <a:xfrm>
                <a:off x="5406" y="1513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3" name="Rectangle 1283"/>
              <p:cNvSpPr>
                <a:spLocks noChangeArrowheads="1"/>
              </p:cNvSpPr>
              <p:nvPr/>
            </p:nvSpPr>
            <p:spPr bwMode="auto">
              <a:xfrm>
                <a:off x="5406" y="1441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4" name="Rectangle 1284"/>
              <p:cNvSpPr>
                <a:spLocks noChangeArrowheads="1"/>
              </p:cNvSpPr>
              <p:nvPr/>
            </p:nvSpPr>
            <p:spPr bwMode="auto">
              <a:xfrm>
                <a:off x="5406" y="1363"/>
                <a:ext cx="77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5" name="Rectangle 1285"/>
              <p:cNvSpPr>
                <a:spLocks noChangeArrowheads="1"/>
              </p:cNvSpPr>
              <p:nvPr/>
            </p:nvSpPr>
            <p:spPr bwMode="auto">
              <a:xfrm>
                <a:off x="5406" y="1291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6" name="Rectangle 1286"/>
              <p:cNvSpPr>
                <a:spLocks noChangeArrowheads="1"/>
              </p:cNvSpPr>
              <p:nvPr/>
            </p:nvSpPr>
            <p:spPr bwMode="auto">
              <a:xfrm>
                <a:off x="5406" y="1219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7" name="Rectangle 1287"/>
              <p:cNvSpPr>
                <a:spLocks noChangeArrowheads="1"/>
              </p:cNvSpPr>
              <p:nvPr/>
            </p:nvSpPr>
            <p:spPr bwMode="auto">
              <a:xfrm>
                <a:off x="5406" y="1147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8" name="Rectangle 1288"/>
              <p:cNvSpPr>
                <a:spLocks noChangeArrowheads="1"/>
              </p:cNvSpPr>
              <p:nvPr/>
            </p:nvSpPr>
            <p:spPr bwMode="auto">
              <a:xfrm>
                <a:off x="5406" y="1069"/>
                <a:ext cx="77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79" name="Rectangle 1289"/>
              <p:cNvSpPr>
                <a:spLocks noChangeArrowheads="1"/>
              </p:cNvSpPr>
              <p:nvPr/>
            </p:nvSpPr>
            <p:spPr bwMode="auto">
              <a:xfrm>
                <a:off x="5406" y="997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0" name="Rectangle 1290"/>
              <p:cNvSpPr>
                <a:spLocks noChangeArrowheads="1"/>
              </p:cNvSpPr>
              <p:nvPr/>
            </p:nvSpPr>
            <p:spPr bwMode="auto">
              <a:xfrm>
                <a:off x="5406" y="925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1" name="Rectangle 1291"/>
              <p:cNvSpPr>
                <a:spLocks noChangeArrowheads="1"/>
              </p:cNvSpPr>
              <p:nvPr/>
            </p:nvSpPr>
            <p:spPr bwMode="auto">
              <a:xfrm>
                <a:off x="5406" y="848"/>
                <a:ext cx="77" cy="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2" name="Rectangle 1292"/>
              <p:cNvSpPr>
                <a:spLocks noChangeArrowheads="1"/>
              </p:cNvSpPr>
              <p:nvPr/>
            </p:nvSpPr>
            <p:spPr bwMode="auto">
              <a:xfrm>
                <a:off x="5406" y="776"/>
                <a:ext cx="77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3" name="Rectangle 1293"/>
              <p:cNvSpPr>
                <a:spLocks noChangeArrowheads="1"/>
              </p:cNvSpPr>
              <p:nvPr/>
            </p:nvSpPr>
            <p:spPr bwMode="auto">
              <a:xfrm>
                <a:off x="5483" y="188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4" name="Rectangle 1294"/>
              <p:cNvSpPr>
                <a:spLocks noChangeArrowheads="1"/>
              </p:cNvSpPr>
              <p:nvPr/>
            </p:nvSpPr>
            <p:spPr bwMode="auto">
              <a:xfrm>
                <a:off x="5483" y="1807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5" name="Rectangle 1295"/>
              <p:cNvSpPr>
                <a:spLocks noChangeArrowheads="1"/>
              </p:cNvSpPr>
              <p:nvPr/>
            </p:nvSpPr>
            <p:spPr bwMode="auto">
              <a:xfrm>
                <a:off x="5483" y="173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6" name="Rectangle 1296"/>
              <p:cNvSpPr>
                <a:spLocks noChangeArrowheads="1"/>
              </p:cNvSpPr>
              <p:nvPr/>
            </p:nvSpPr>
            <p:spPr bwMode="auto">
              <a:xfrm>
                <a:off x="5483" y="1663"/>
                <a:ext cx="72" cy="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7" name="Rectangle 1297"/>
              <p:cNvSpPr>
                <a:spLocks noChangeArrowheads="1"/>
              </p:cNvSpPr>
              <p:nvPr/>
            </p:nvSpPr>
            <p:spPr bwMode="auto">
              <a:xfrm>
                <a:off x="5483" y="1585"/>
                <a:ext cx="72" cy="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8" name="Rectangle 1298"/>
              <p:cNvSpPr>
                <a:spLocks noChangeArrowheads="1"/>
              </p:cNvSpPr>
              <p:nvPr/>
            </p:nvSpPr>
            <p:spPr bwMode="auto">
              <a:xfrm>
                <a:off x="5483" y="1513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89" name="Rectangle 1299"/>
              <p:cNvSpPr>
                <a:spLocks noChangeArrowheads="1"/>
              </p:cNvSpPr>
              <p:nvPr/>
            </p:nvSpPr>
            <p:spPr bwMode="auto">
              <a:xfrm>
                <a:off x="5483" y="1441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0" name="Rectangle 1300"/>
              <p:cNvSpPr>
                <a:spLocks noChangeArrowheads="1"/>
              </p:cNvSpPr>
              <p:nvPr/>
            </p:nvSpPr>
            <p:spPr bwMode="auto">
              <a:xfrm>
                <a:off x="5483" y="1363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1" name="Rectangle 1301"/>
              <p:cNvSpPr>
                <a:spLocks noChangeArrowheads="1"/>
              </p:cNvSpPr>
              <p:nvPr/>
            </p:nvSpPr>
            <p:spPr bwMode="auto">
              <a:xfrm>
                <a:off x="5483" y="1291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2" name="Rectangle 1302"/>
              <p:cNvSpPr>
                <a:spLocks noChangeArrowheads="1"/>
              </p:cNvSpPr>
              <p:nvPr/>
            </p:nvSpPr>
            <p:spPr bwMode="auto">
              <a:xfrm>
                <a:off x="5483" y="1219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3" name="Rectangle 1303"/>
              <p:cNvSpPr>
                <a:spLocks noChangeArrowheads="1"/>
              </p:cNvSpPr>
              <p:nvPr/>
            </p:nvSpPr>
            <p:spPr bwMode="auto">
              <a:xfrm>
                <a:off x="5483" y="114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4" name="Rectangle 1304"/>
              <p:cNvSpPr>
                <a:spLocks noChangeArrowheads="1"/>
              </p:cNvSpPr>
              <p:nvPr/>
            </p:nvSpPr>
            <p:spPr bwMode="auto">
              <a:xfrm>
                <a:off x="5483" y="1069"/>
                <a:ext cx="72" cy="78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5" name="Rectangle 1305"/>
              <p:cNvSpPr>
                <a:spLocks noChangeArrowheads="1"/>
              </p:cNvSpPr>
              <p:nvPr/>
            </p:nvSpPr>
            <p:spPr bwMode="auto">
              <a:xfrm>
                <a:off x="5483" y="997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6" name="Rectangle 1306"/>
              <p:cNvSpPr>
                <a:spLocks noChangeArrowheads="1"/>
              </p:cNvSpPr>
              <p:nvPr/>
            </p:nvSpPr>
            <p:spPr bwMode="auto">
              <a:xfrm>
                <a:off x="5483" y="925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7" name="Rectangle 1307"/>
              <p:cNvSpPr>
                <a:spLocks noChangeArrowheads="1"/>
              </p:cNvSpPr>
              <p:nvPr/>
            </p:nvSpPr>
            <p:spPr bwMode="auto">
              <a:xfrm>
                <a:off x="5483" y="848"/>
                <a:ext cx="72" cy="77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98" name="Rectangle 1308"/>
              <p:cNvSpPr>
                <a:spLocks noChangeArrowheads="1"/>
              </p:cNvSpPr>
              <p:nvPr/>
            </p:nvSpPr>
            <p:spPr bwMode="auto">
              <a:xfrm>
                <a:off x="5483" y="776"/>
                <a:ext cx="72" cy="7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40" name="Text Box 1309"/>
            <p:cNvSpPr txBox="1">
              <a:spLocks noChangeArrowheads="1"/>
            </p:cNvSpPr>
            <p:nvPr/>
          </p:nvSpPr>
          <p:spPr bwMode="auto">
            <a:xfrm>
              <a:off x="216" y="3142"/>
              <a:ext cx="3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D49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solidFill>
                    <a:schemeClr val="bg2"/>
                  </a:solidFill>
                </a:rPr>
                <a:t>16</a:t>
              </a:r>
              <a:r>
                <a:rPr lang="en-US" sz="1200" b="1">
                  <a:solidFill>
                    <a:schemeClr val="bg2"/>
                  </a:solidFill>
                  <a:sym typeface="Symbol" pitchFamily="18" charset="2"/>
                </a:rPr>
                <a:t>16</a:t>
              </a:r>
            </a:p>
          </p:txBody>
        </p:sp>
      </p:grpSp>
      <p:grpSp>
        <p:nvGrpSpPr>
          <p:cNvPr id="1299" name="Group 1311"/>
          <p:cNvGrpSpPr>
            <a:grpSpLocks/>
          </p:cNvGrpSpPr>
          <p:nvPr/>
        </p:nvGrpSpPr>
        <p:grpSpPr bwMode="auto">
          <a:xfrm>
            <a:off x="494275" y="3516460"/>
            <a:ext cx="3576638" cy="3168650"/>
            <a:chOff x="4107" y="188"/>
            <a:chExt cx="2253" cy="1996"/>
          </a:xfrm>
        </p:grpSpPr>
        <p:pic>
          <p:nvPicPr>
            <p:cNvPr id="1300" name="Picture 1312"/>
            <p:cNvPicPr>
              <a:picLocks noChangeAspect="1" noChangeArrowheads="1"/>
            </p:cNvPicPr>
            <p:nvPr/>
          </p:nvPicPr>
          <p:blipFill>
            <a:blip r:embed="rId3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7" y="188"/>
              <a:ext cx="2253" cy="19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01" name="Rectangle 1313"/>
            <p:cNvSpPr>
              <a:spLocks noChangeArrowheads="1"/>
            </p:cNvSpPr>
            <p:nvPr/>
          </p:nvSpPr>
          <p:spPr bwMode="auto">
            <a:xfrm>
              <a:off x="5214" y="1075"/>
              <a:ext cx="116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algn="ctr">
                  <a:solidFill>
                    <a:srgbClr val="D49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endParaRPr lang="en-US" sz="1200" b="1">
                <a:solidFill>
                  <a:schemeClr val="bg2"/>
                </a:solidFill>
              </a:endParaRPr>
            </a:p>
          </p:txBody>
        </p:sp>
      </p:grpSp>
      <p:sp>
        <p:nvSpPr>
          <p:cNvPr id="1305" name="TextBox 1304"/>
          <p:cNvSpPr txBox="1"/>
          <p:nvPr/>
        </p:nvSpPr>
        <p:spPr>
          <a:xfrm>
            <a:off x="326005" y="652047"/>
            <a:ext cx="4730184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patterns are sometimes regular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Spatial distribution often has fractal properties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rgbClr val="FF0000"/>
                </a:solidFill>
              </a:rPr>
              <a:t>→ Species </a:t>
            </a:r>
            <a:r>
              <a:rPr lang="cs-CZ" sz="1600">
                <a:solidFill>
                  <a:srgbClr val="FF0000"/>
                </a:solidFill>
              </a:rPr>
              <a:t>range size depends on resolution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endParaRPr lang="cs-CZ" sz="1600" smtClean="0">
              <a:solidFill>
                <a:srgbClr val="FF0000"/>
              </a:solidFill>
            </a:endParaRP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rgbClr val="FF0000"/>
                </a:solidFill>
              </a:rPr>
              <a:t>Some </a:t>
            </a:r>
            <a:r>
              <a:rPr lang="cs-CZ" sz="1600">
                <a:solidFill>
                  <a:srgbClr val="FF0000"/>
                </a:solidFill>
              </a:rPr>
              <a:t>level of scale-invariance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>
                <a:solidFill>
                  <a:srgbClr val="FF0000"/>
                </a:solidFill>
              </a:rPr>
              <a:t>To </a:t>
            </a:r>
            <a:r>
              <a:rPr lang="cs-CZ" sz="1600">
                <a:solidFill>
                  <a:srgbClr val="FF0000"/>
                </a:solidFill>
              </a:rPr>
              <a:t>some extent, extrapolation across scales is </a:t>
            </a:r>
            <a:r>
              <a:rPr lang="cs-CZ" sz="1600" smtClean="0">
                <a:solidFill>
                  <a:srgbClr val="FF0000"/>
                </a:solidFill>
              </a:rPr>
              <a:t>possible</a:t>
            </a:r>
            <a:endParaRPr lang="cs-CZ" sz="1600">
              <a:solidFill>
                <a:srgbClr val="FF0000"/>
              </a:solidFill>
            </a:endParaRPr>
          </a:p>
        </p:txBody>
      </p:sp>
      <p:sp>
        <p:nvSpPr>
          <p:cNvPr id="130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301941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Possible causes of fractal habitats:</a:t>
            </a:r>
          </a:p>
          <a:p>
            <a:endParaRPr lang="cs-CZ" sz="1600" u="sng"/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Percolation</a:t>
            </a:r>
          </a:p>
          <a:p>
            <a:pPr marL="285750" indent="-285750">
              <a:buFont typeface="Arial" charset="0"/>
              <a:buChar char="•"/>
            </a:pPr>
            <a:endParaRPr lang="cs-CZ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5" y="2636912"/>
            <a:ext cx="839068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63" y="366713"/>
            <a:ext cx="1886437" cy="1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976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301941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Possible causes of fractal habitats: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Percolation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Robust scaling</a:t>
            </a:r>
          </a:p>
          <a:p>
            <a:pPr marL="285750" indent="-285750">
              <a:buFont typeface="Arial" charset="0"/>
              <a:buChar char="•"/>
            </a:pPr>
            <a:endParaRPr lang="cs-CZ"/>
          </a:p>
        </p:txBody>
      </p:sp>
      <p:pic>
        <p:nvPicPr>
          <p:cNvPr id="5" name="Picture 2" descr="Fig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6635275" cy="4852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92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Patch dynamics and the emergence of spatial patterns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620688"/>
            <a:ext cx="3019416" cy="18312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Possible causes of fractal habitats:</a:t>
            </a:r>
          </a:p>
          <a:p>
            <a:endParaRPr lang="cs-CZ" sz="1600" u="sng"/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Percolation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Robust scaling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Habitat hierarchy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z="1600" smtClean="0"/>
              <a:t>Abiotic fractal template</a:t>
            </a:r>
            <a:endParaRPr lang="cs-CZ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2636912"/>
            <a:ext cx="3816424" cy="3845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5" descr="Himalaj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328" y="2671024"/>
            <a:ext cx="3779912" cy="375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0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k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334522"/>
              </p:ext>
            </p:extLst>
          </p:nvPr>
        </p:nvGraphicFramePr>
        <p:xfrm>
          <a:off x="3309813" y="2667000"/>
          <a:ext cx="4343400" cy="401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" name="Graph" r:id="rId3" imgW="5943600" imgH="5486400" progId="STATISTICA.Graph">
                  <p:embed/>
                </p:oleObj>
              </mc:Choice>
              <mc:Fallback>
                <p:oleObj name="Graph" r:id="rId3" imgW="5943600" imgH="54864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9813" y="2667000"/>
                        <a:ext cx="4343400" cy="401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4" descr="http://mediacdn.nhbs.com/jackets/jackets_resizer_xlarge/16/1655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69888"/>
            <a:ext cx="27400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8602538" y="2747963"/>
            <a:ext cx="338138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l-GR" altLang="cs-CZ" sz="2400">
                <a:solidFill>
                  <a:srgbClr val="FF0000"/>
                </a:solidFill>
              </a:rPr>
              <a:t>γ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053" name="Obdélník 7"/>
          <p:cNvSpPr>
            <a:spLocks noChangeArrowheads="1"/>
          </p:cNvSpPr>
          <p:nvPr/>
        </p:nvSpPr>
        <p:spPr bwMode="auto">
          <a:xfrm>
            <a:off x="8602538" y="5414963"/>
            <a:ext cx="36195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>
                <a:solidFill>
                  <a:srgbClr val="FF0000"/>
                </a:solidFill>
              </a:rPr>
              <a:t>α</a:t>
            </a:r>
            <a:endParaRPr lang="cs-CZ" altLang="cs-CZ" sz="2400">
              <a:solidFill>
                <a:srgbClr val="FF0000"/>
              </a:solidFill>
            </a:endParaRPr>
          </a:p>
        </p:txBody>
      </p:sp>
      <p:sp>
        <p:nvSpPr>
          <p:cNvPr id="2054" name="Obdélník 8"/>
          <p:cNvSpPr>
            <a:spLocks noChangeArrowheads="1"/>
          </p:cNvSpPr>
          <p:nvPr/>
        </p:nvSpPr>
        <p:spPr bwMode="auto">
          <a:xfrm>
            <a:off x="8532688" y="4078288"/>
            <a:ext cx="361950" cy="4619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l-GR" altLang="cs-CZ" sz="2400">
                <a:solidFill>
                  <a:srgbClr val="FF0000"/>
                </a:solidFill>
              </a:rPr>
              <a:t>β</a:t>
            </a:r>
            <a:endParaRPr lang="cs-CZ" altLang="cs-CZ" sz="2400">
              <a:solidFill>
                <a:srgbClr val="FF0000"/>
              </a:solidFill>
            </a:endParaRPr>
          </a:p>
        </p:txBody>
      </p:sp>
      <p:cxnSp>
        <p:nvCxnSpPr>
          <p:cNvPr id="11" name="Přímá spojnice 10"/>
          <p:cNvCxnSpPr>
            <a:stCxn id="2052" idx="1"/>
          </p:cNvCxnSpPr>
          <p:nvPr/>
        </p:nvCxnSpPr>
        <p:spPr>
          <a:xfrm flipH="1" flipV="1">
            <a:off x="7383338" y="2978150"/>
            <a:ext cx="1219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/>
          <p:cNvCxnSpPr>
            <a:stCxn id="2053" idx="1"/>
          </p:cNvCxnSpPr>
          <p:nvPr/>
        </p:nvCxnSpPr>
        <p:spPr>
          <a:xfrm flipH="1" flipV="1">
            <a:off x="4036888" y="5645150"/>
            <a:ext cx="45656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avá složená závorka 16"/>
          <p:cNvSpPr/>
          <p:nvPr/>
        </p:nvSpPr>
        <p:spPr>
          <a:xfrm>
            <a:off x="7618288" y="2978150"/>
            <a:ext cx="762000" cy="26670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aphicFrame>
        <p:nvGraphicFramePr>
          <p:cNvPr id="2058" name="Objek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471696"/>
              </p:ext>
            </p:extLst>
          </p:nvPr>
        </p:nvGraphicFramePr>
        <p:xfrm>
          <a:off x="3935288" y="306710"/>
          <a:ext cx="3683000" cy="276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" name="Graph" r:id="rId6" imgW="5943600" imgH="4457700" progId="STATISTICA.Graph">
                  <p:embed/>
                </p:oleObj>
              </mc:Choice>
              <mc:Fallback>
                <p:oleObj name="Graph" r:id="rId6" imgW="5943600" imgH="44577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288" y="306710"/>
                        <a:ext cx="3683000" cy="276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Spatial scaling of biodiversity</a:t>
            </a:r>
            <a:endParaRPr lang="en-US" altLang="cs-CZ" b="1">
              <a:solidFill>
                <a:schemeClr val="bg1"/>
              </a:solidFill>
            </a:endParaRPr>
          </a:p>
        </p:txBody>
      </p:sp>
      <p:pic>
        <p:nvPicPr>
          <p:cNvPr id="10335" name="Picture 9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645150"/>
            <a:ext cx="3307854" cy="100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23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researchgate.net/publication/260940506/figure/fig4/AS:267711825575984@1440838881279/Snapshots-with-the-variation-of-mobility-in-the-rock-paper-scissors-model-and-the_W64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4339" name="Picture 3" descr="C:\Users\storch\Desktop\Snapshots-with-the-variation-of-mobility-in-the-rock-paper-scissors-model-and-the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882" y="4221088"/>
            <a:ext cx="451711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Spatiotemporal dynamics</a:t>
            </a:r>
            <a:endParaRPr lang="cs-CZ" altLang="cs-CZ" b="1">
              <a:solidFill>
                <a:schemeClr val="bg1"/>
              </a:solidFill>
            </a:endParaRPr>
          </a:p>
        </p:txBody>
      </p:sp>
      <p:pic>
        <p:nvPicPr>
          <p:cNvPr id="14341" name="Picture 5" descr="When Strains of E.coli Play Rock-Paper-Scissors, It's Not the Strongest  That Surviv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890" y="2060848"/>
            <a:ext cx="34520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427984" y="795099"/>
            <a:ext cx="43924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Models of dynamics on a lattice typically lead to spatial patterns</a:t>
            </a:r>
            <a:endParaRPr lang="cs-CZ" sz="1600"/>
          </a:p>
        </p:txBody>
      </p:sp>
      <p:pic>
        <p:nvPicPr>
          <p:cNvPr id="17" name="Picture 5" descr="C:\Users\storch\Desktop\Introduction-to-pattern-types-and-spiral-wave-formation-A-Left-to-right-spatial-and_W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4216672" cy="4518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5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>
            <a:spLocks noChangeArrowheads="1"/>
          </p:cNvSpPr>
          <p:nvPr/>
        </p:nvSpPr>
        <p:spPr bwMode="auto">
          <a:xfrm>
            <a:off x="1371600" y="3952875"/>
            <a:ext cx="13255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 y =  ax + b</a:t>
            </a:r>
          </a:p>
        </p:txBody>
      </p:sp>
      <p:sp>
        <p:nvSpPr>
          <p:cNvPr id="31" name="TextovéPole 30"/>
          <p:cNvSpPr txBox="1">
            <a:spLocks noChangeArrowheads="1"/>
          </p:cNvSpPr>
          <p:nvPr/>
        </p:nvSpPr>
        <p:spPr bwMode="auto">
          <a:xfrm>
            <a:off x="1066800" y="4492625"/>
            <a:ext cx="238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 log</a:t>
            </a:r>
            <a:r>
              <a:rPr lang="cs-CZ" altLang="cs-CZ" sz="1800" b="1" i="1">
                <a:solidFill>
                  <a:srgbClr val="FF0000"/>
                </a:solidFill>
              </a:rPr>
              <a:t>S</a:t>
            </a:r>
            <a:r>
              <a:rPr lang="cs-CZ" altLang="cs-CZ" sz="1800" b="1"/>
              <a:t> </a:t>
            </a:r>
            <a:r>
              <a:rPr lang="cs-CZ" altLang="cs-CZ" sz="1800"/>
              <a:t>=  </a:t>
            </a:r>
            <a:r>
              <a:rPr lang="cs-CZ" altLang="cs-CZ" sz="1800" b="1" i="1">
                <a:solidFill>
                  <a:srgbClr val="00B050"/>
                </a:solidFill>
              </a:rPr>
              <a:t>Z</a:t>
            </a:r>
            <a:r>
              <a:rPr lang="cs-CZ" altLang="cs-CZ" sz="1800"/>
              <a:t>log</a:t>
            </a:r>
            <a:r>
              <a:rPr lang="cs-CZ" altLang="cs-CZ" sz="1800" b="1" i="1">
                <a:solidFill>
                  <a:srgbClr val="FF0000"/>
                </a:solidFill>
              </a:rPr>
              <a:t>A</a:t>
            </a:r>
            <a:r>
              <a:rPr lang="cs-CZ" altLang="cs-CZ" sz="1800" b="1" i="1"/>
              <a:t> </a:t>
            </a:r>
            <a:r>
              <a:rPr lang="cs-CZ" altLang="cs-CZ" sz="1800"/>
              <a:t>+ </a:t>
            </a:r>
            <a:r>
              <a:rPr lang="cs-CZ" altLang="cs-CZ" sz="1800">
                <a:solidFill>
                  <a:schemeClr val="accent2"/>
                </a:solidFill>
              </a:rPr>
              <a:t>log</a:t>
            </a:r>
            <a:r>
              <a:rPr lang="cs-CZ" altLang="cs-CZ" sz="18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32" name="TextovéPole 31"/>
          <p:cNvSpPr txBox="1">
            <a:spLocks noChangeArrowheads="1"/>
          </p:cNvSpPr>
          <p:nvPr/>
        </p:nvSpPr>
        <p:spPr bwMode="auto">
          <a:xfrm>
            <a:off x="1098550" y="5116513"/>
            <a:ext cx="146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     </a:t>
            </a:r>
            <a:r>
              <a:rPr lang="cs-CZ" altLang="cs-CZ" sz="1800" b="1" i="1">
                <a:solidFill>
                  <a:srgbClr val="FF0000"/>
                </a:solidFill>
              </a:rPr>
              <a:t>S</a:t>
            </a:r>
            <a:r>
              <a:rPr lang="cs-CZ" altLang="cs-CZ" sz="1800" b="1"/>
              <a:t> </a:t>
            </a:r>
            <a:r>
              <a:rPr lang="cs-CZ" altLang="cs-CZ" sz="1800"/>
              <a:t>=  </a:t>
            </a:r>
            <a:r>
              <a:rPr lang="cs-CZ" altLang="cs-CZ" sz="1800" b="1" i="1">
                <a:solidFill>
                  <a:schemeClr val="accent2"/>
                </a:solidFill>
              </a:rPr>
              <a:t>C</a:t>
            </a:r>
            <a:r>
              <a:rPr lang="cs-CZ" altLang="cs-CZ" sz="1800" b="1" i="1">
                <a:solidFill>
                  <a:srgbClr val="FF0000"/>
                </a:solidFill>
              </a:rPr>
              <a:t>A</a:t>
            </a:r>
            <a:r>
              <a:rPr lang="cs-CZ" altLang="cs-CZ" sz="1800" b="1" i="1" baseline="30000">
                <a:solidFill>
                  <a:srgbClr val="00B050"/>
                </a:solidFill>
              </a:rPr>
              <a:t>Z</a:t>
            </a:r>
            <a:endParaRPr lang="cs-CZ" altLang="cs-CZ" sz="1800" b="1" baseline="30000">
              <a:solidFill>
                <a:srgbClr val="00B050"/>
              </a:solidFill>
            </a:endParaRPr>
          </a:p>
        </p:txBody>
      </p:sp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081463" y="4492625"/>
            <a:ext cx="3881437" cy="585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b="1">
                <a:solidFill>
                  <a:schemeClr val="accent2"/>
                </a:solidFill>
              </a:rPr>
              <a:t>intercept corresponding </a:t>
            </a:r>
          </a:p>
          <a:p>
            <a:r>
              <a:rPr lang="cs-CZ" altLang="cs-CZ" sz="1600" b="1">
                <a:solidFill>
                  <a:schemeClr val="accent2"/>
                </a:solidFill>
              </a:rPr>
              <a:t>to mean species number per unit area</a:t>
            </a:r>
          </a:p>
        </p:txBody>
      </p:sp>
      <p:sp>
        <p:nvSpPr>
          <p:cNvPr id="33" name="TextovéPole 32"/>
          <p:cNvSpPr txBox="1">
            <a:spLocks noChangeArrowheads="1"/>
          </p:cNvSpPr>
          <p:nvPr/>
        </p:nvSpPr>
        <p:spPr bwMode="auto">
          <a:xfrm>
            <a:off x="4081463" y="5308600"/>
            <a:ext cx="4451350" cy="13239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b="1">
                <a:solidFill>
                  <a:srgbClr val="00B050"/>
                </a:solidFill>
              </a:rPr>
              <a:t>slope of SAR in log-log space</a:t>
            </a:r>
          </a:p>
          <a:p>
            <a:endParaRPr lang="cs-CZ" altLang="cs-CZ" sz="1600">
              <a:solidFill>
                <a:srgbClr val="00B050"/>
              </a:solidFill>
            </a:endParaRPr>
          </a:p>
          <a:p>
            <a:r>
              <a:rPr lang="cs-CZ" altLang="cs-CZ" sz="1600" b="1">
                <a:solidFill>
                  <a:srgbClr val="00B050"/>
                </a:solidFill>
              </a:rPr>
              <a:t>0.1-0.2 </a:t>
            </a:r>
            <a:r>
              <a:rPr lang="cs-CZ" altLang="cs-CZ" sz="1600">
                <a:solidFill>
                  <a:srgbClr val="00B050"/>
                </a:solidFill>
              </a:rPr>
              <a:t>for areas within a continuous </a:t>
            </a:r>
            <a:r>
              <a:rPr lang="cs-CZ" altLang="cs-CZ" sz="1600" b="1">
                <a:solidFill>
                  <a:srgbClr val="00B050"/>
                </a:solidFill>
              </a:rPr>
              <a:t>mainland</a:t>
            </a:r>
            <a:endParaRPr lang="cs-CZ" altLang="cs-CZ" sz="1600">
              <a:solidFill>
                <a:srgbClr val="00B050"/>
              </a:solidFill>
            </a:endParaRPr>
          </a:p>
          <a:p>
            <a:r>
              <a:rPr lang="cs-CZ" altLang="cs-CZ" sz="1600" b="1">
                <a:solidFill>
                  <a:srgbClr val="00B050"/>
                </a:solidFill>
              </a:rPr>
              <a:t>0.25-0.5</a:t>
            </a:r>
            <a:r>
              <a:rPr lang="cs-CZ" altLang="cs-CZ" sz="1600">
                <a:solidFill>
                  <a:srgbClr val="00B050"/>
                </a:solidFill>
              </a:rPr>
              <a:t> for </a:t>
            </a:r>
            <a:r>
              <a:rPr lang="cs-CZ" altLang="cs-CZ" sz="1600" b="1">
                <a:solidFill>
                  <a:srgbClr val="00B050"/>
                </a:solidFill>
              </a:rPr>
              <a:t>islands</a:t>
            </a:r>
          </a:p>
          <a:p>
            <a:r>
              <a:rPr lang="cs-CZ" altLang="cs-CZ" sz="1600">
                <a:solidFill>
                  <a:srgbClr val="00B050"/>
                </a:solidFill>
              </a:rPr>
              <a:t>cca </a:t>
            </a:r>
            <a:r>
              <a:rPr lang="cs-CZ" altLang="cs-CZ" sz="1600" b="1">
                <a:solidFill>
                  <a:srgbClr val="00B050"/>
                </a:solidFill>
              </a:rPr>
              <a:t>1</a:t>
            </a:r>
            <a:r>
              <a:rPr lang="cs-CZ" altLang="cs-CZ" sz="1600">
                <a:solidFill>
                  <a:srgbClr val="00B050"/>
                </a:solidFill>
              </a:rPr>
              <a:t> for comparison among </a:t>
            </a:r>
            <a:r>
              <a:rPr lang="cs-CZ" altLang="cs-CZ" sz="1600" b="1">
                <a:solidFill>
                  <a:srgbClr val="00B050"/>
                </a:solidFill>
              </a:rPr>
              <a:t>continents</a:t>
            </a:r>
            <a:endParaRPr lang="cs-CZ" altLang="cs-CZ" sz="1600">
              <a:solidFill>
                <a:srgbClr val="00B050"/>
              </a:solidFill>
            </a:endParaRPr>
          </a:p>
        </p:txBody>
      </p:sp>
      <p:cxnSp>
        <p:nvCxnSpPr>
          <p:cNvPr id="5" name="Přímá spojnice se šipkou 4"/>
          <p:cNvCxnSpPr>
            <a:stCxn id="3" idx="1"/>
            <a:endCxn id="31" idx="3"/>
          </p:cNvCxnSpPr>
          <p:nvPr/>
        </p:nvCxnSpPr>
        <p:spPr>
          <a:xfrm flipH="1" flipV="1">
            <a:off x="3448050" y="4678363"/>
            <a:ext cx="633413" cy="107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>
            <a:stCxn id="33" idx="1"/>
          </p:cNvCxnSpPr>
          <p:nvPr/>
        </p:nvCxnSpPr>
        <p:spPr>
          <a:xfrm flipH="1" flipV="1">
            <a:off x="2503488" y="5257800"/>
            <a:ext cx="1577975" cy="7127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>
            <a:grpSpLocks/>
          </p:cNvGrpSpPr>
          <p:nvPr/>
        </p:nvGrpSpPr>
        <p:grpSpPr bwMode="auto">
          <a:xfrm>
            <a:off x="0" y="908050"/>
            <a:ext cx="5006975" cy="2932113"/>
            <a:chOff x="0" y="908372"/>
            <a:chExt cx="5006579" cy="2931790"/>
          </a:xfrm>
        </p:grpSpPr>
        <p:pic>
          <p:nvPicPr>
            <p:cNvPr id="3084" name="Picture 14" descr="Species-area relationship for reptiles and amphibians on selected islands. Revised from MacArthur and Wilson, 19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08372"/>
              <a:ext cx="5006579" cy="2817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5" name="Obdélník 7"/>
            <p:cNvSpPr>
              <a:spLocks noChangeArrowheads="1"/>
            </p:cNvSpPr>
            <p:nvPr/>
          </p:nvSpPr>
          <p:spPr bwMode="auto">
            <a:xfrm rot="-5400000">
              <a:off x="76200" y="908372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S</a:t>
              </a:r>
              <a:endParaRPr lang="cs-CZ" altLang="cs-CZ"/>
            </a:p>
          </p:txBody>
        </p:sp>
        <p:sp>
          <p:nvSpPr>
            <p:cNvPr id="3086" name="Obdélník 8"/>
            <p:cNvSpPr>
              <a:spLocks noChangeArrowheads="1"/>
            </p:cNvSpPr>
            <p:nvPr/>
          </p:nvSpPr>
          <p:spPr bwMode="auto">
            <a:xfrm>
              <a:off x="3505200" y="3470830"/>
              <a:ext cx="3513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altLang="cs-CZ" b="1" i="1">
                  <a:solidFill>
                    <a:srgbClr val="FF0000"/>
                  </a:solidFill>
                </a:rPr>
                <a:t>A</a:t>
              </a:r>
              <a:endParaRPr lang="cs-CZ" altLang="cs-CZ"/>
            </a:p>
          </p:txBody>
        </p:sp>
      </p:grpSp>
      <p:pic>
        <p:nvPicPr>
          <p:cNvPr id="3082" name="Picture 2" descr="https://cnx.org/resources/47c0754d248d18da2aec82225dc79cc1/Figure_47_01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265613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sp>
        <p:nvSpPr>
          <p:cNvPr id="4" name="Rectangle 3"/>
          <p:cNvSpPr/>
          <p:nvPr/>
        </p:nvSpPr>
        <p:spPr>
          <a:xfrm>
            <a:off x="1371600" y="5078413"/>
            <a:ext cx="1131887" cy="438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2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32" grpId="0"/>
      <p:bldP spid="3" grpId="0" animBg="1"/>
      <p:bldP spid="33" grpId="0" animBg="1"/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Skupina 1"/>
          <p:cNvGrpSpPr>
            <a:grpSpLocks/>
          </p:cNvGrpSpPr>
          <p:nvPr/>
        </p:nvGrpSpPr>
        <p:grpSpPr bwMode="auto">
          <a:xfrm>
            <a:off x="4816475" y="538163"/>
            <a:ext cx="4251325" cy="3459162"/>
            <a:chOff x="4891087" y="381000"/>
            <a:chExt cx="4251325" cy="3459162"/>
          </a:xfrm>
        </p:grpSpPr>
        <p:pic>
          <p:nvPicPr>
            <p:cNvPr id="410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037" y="381000"/>
              <a:ext cx="4143375" cy="3351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6636" y="2523964"/>
              <a:ext cx="18002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4891087" y="3532187"/>
              <a:ext cx="4251325" cy="30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cs-CZ" sz="1400"/>
                <a:t>percentage of the total area</a:t>
              </a:r>
            </a:p>
          </p:txBody>
        </p:sp>
        <p:sp>
          <p:nvSpPr>
            <p:cNvPr id="6" name="TextovéPole 5"/>
            <p:cNvSpPr txBox="1"/>
            <p:nvPr/>
          </p:nvSpPr>
          <p:spPr>
            <a:xfrm rot="16200000">
              <a:off x="3441700" y="1841499"/>
              <a:ext cx="3206750" cy="3079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400"/>
                <a:t>percentage of total number of species</a:t>
              </a:r>
            </a:p>
          </p:txBody>
        </p:sp>
      </p:grpSp>
      <p:sp>
        <p:nvSpPr>
          <p:cNvPr id="4099" name="TextovéPole 6"/>
          <p:cNvSpPr txBox="1">
            <a:spLocks noChangeArrowheads="1"/>
          </p:cNvSpPr>
          <p:nvPr/>
        </p:nvSpPr>
        <p:spPr bwMode="auto">
          <a:xfrm>
            <a:off x="1066800" y="4492625"/>
            <a:ext cx="2381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 log</a:t>
            </a:r>
            <a:r>
              <a:rPr lang="cs-CZ" altLang="cs-CZ" sz="1800" b="1" i="1">
                <a:solidFill>
                  <a:srgbClr val="FF0000"/>
                </a:solidFill>
              </a:rPr>
              <a:t>S</a:t>
            </a:r>
            <a:r>
              <a:rPr lang="cs-CZ" altLang="cs-CZ" sz="1800" b="1"/>
              <a:t> </a:t>
            </a:r>
            <a:r>
              <a:rPr lang="cs-CZ" altLang="cs-CZ" sz="1800"/>
              <a:t>=  </a:t>
            </a:r>
            <a:r>
              <a:rPr lang="cs-CZ" altLang="cs-CZ" sz="1800" b="1" i="1">
                <a:solidFill>
                  <a:srgbClr val="00B050"/>
                </a:solidFill>
              </a:rPr>
              <a:t>Z</a:t>
            </a:r>
            <a:r>
              <a:rPr lang="cs-CZ" altLang="cs-CZ" sz="1800"/>
              <a:t>log</a:t>
            </a:r>
            <a:r>
              <a:rPr lang="cs-CZ" altLang="cs-CZ" sz="1800" b="1" i="1">
                <a:solidFill>
                  <a:srgbClr val="FF0000"/>
                </a:solidFill>
              </a:rPr>
              <a:t>A</a:t>
            </a:r>
            <a:r>
              <a:rPr lang="cs-CZ" altLang="cs-CZ" sz="1800" b="1" i="1"/>
              <a:t> </a:t>
            </a:r>
            <a:r>
              <a:rPr lang="cs-CZ" altLang="cs-CZ" sz="1800"/>
              <a:t>+ </a:t>
            </a:r>
            <a:r>
              <a:rPr lang="cs-CZ" altLang="cs-CZ" sz="1800">
                <a:solidFill>
                  <a:schemeClr val="accent2"/>
                </a:solidFill>
              </a:rPr>
              <a:t>log</a:t>
            </a:r>
            <a:r>
              <a:rPr lang="cs-CZ" altLang="cs-CZ" sz="1800" b="1">
                <a:solidFill>
                  <a:schemeClr val="accent2"/>
                </a:solidFill>
              </a:rPr>
              <a:t>C</a:t>
            </a:r>
          </a:p>
        </p:txBody>
      </p:sp>
      <p:sp>
        <p:nvSpPr>
          <p:cNvPr id="4100" name="TextovéPole 7"/>
          <p:cNvSpPr txBox="1">
            <a:spLocks noChangeArrowheads="1"/>
          </p:cNvSpPr>
          <p:nvPr/>
        </p:nvSpPr>
        <p:spPr bwMode="auto">
          <a:xfrm>
            <a:off x="1098550" y="5116513"/>
            <a:ext cx="1460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     </a:t>
            </a:r>
            <a:r>
              <a:rPr lang="cs-CZ" altLang="cs-CZ" sz="1800" b="1" i="1">
                <a:solidFill>
                  <a:srgbClr val="FF0000"/>
                </a:solidFill>
              </a:rPr>
              <a:t>S</a:t>
            </a:r>
            <a:r>
              <a:rPr lang="cs-CZ" altLang="cs-CZ" sz="1800" b="1"/>
              <a:t> </a:t>
            </a:r>
            <a:r>
              <a:rPr lang="cs-CZ" altLang="cs-CZ" sz="1800"/>
              <a:t>=  </a:t>
            </a:r>
            <a:r>
              <a:rPr lang="cs-CZ" altLang="cs-CZ" sz="1800" b="1" i="1">
                <a:solidFill>
                  <a:schemeClr val="accent2"/>
                </a:solidFill>
              </a:rPr>
              <a:t>C</a:t>
            </a:r>
            <a:r>
              <a:rPr lang="cs-CZ" altLang="cs-CZ" sz="1800" b="1" i="1">
                <a:solidFill>
                  <a:srgbClr val="FF0000"/>
                </a:solidFill>
              </a:rPr>
              <a:t>A</a:t>
            </a:r>
            <a:r>
              <a:rPr lang="cs-CZ" altLang="cs-CZ" sz="1800" b="1" i="1" baseline="30000">
                <a:solidFill>
                  <a:srgbClr val="00B050"/>
                </a:solidFill>
              </a:rPr>
              <a:t>Z</a:t>
            </a:r>
            <a:endParaRPr lang="cs-CZ" altLang="cs-CZ" sz="1800" b="1" baseline="30000">
              <a:solidFill>
                <a:srgbClr val="00B050"/>
              </a:solidFill>
            </a:endParaRPr>
          </a:p>
        </p:txBody>
      </p:sp>
      <p:sp>
        <p:nvSpPr>
          <p:cNvPr id="4101" name="TextovéPole 8"/>
          <p:cNvSpPr txBox="1">
            <a:spLocks noChangeArrowheads="1"/>
          </p:cNvSpPr>
          <p:nvPr/>
        </p:nvSpPr>
        <p:spPr bwMode="auto">
          <a:xfrm>
            <a:off x="4081463" y="4492625"/>
            <a:ext cx="3881437" cy="585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b="1">
                <a:solidFill>
                  <a:schemeClr val="accent2"/>
                </a:solidFill>
              </a:rPr>
              <a:t>intercept corresponding </a:t>
            </a:r>
          </a:p>
          <a:p>
            <a:r>
              <a:rPr lang="cs-CZ" altLang="cs-CZ" sz="1600" b="1">
                <a:solidFill>
                  <a:schemeClr val="accent2"/>
                </a:solidFill>
              </a:rPr>
              <a:t>to mean species number per unit area</a:t>
            </a:r>
          </a:p>
        </p:txBody>
      </p:sp>
      <p:sp>
        <p:nvSpPr>
          <p:cNvPr id="4102" name="TextovéPole 9"/>
          <p:cNvSpPr txBox="1">
            <a:spLocks noChangeArrowheads="1"/>
          </p:cNvSpPr>
          <p:nvPr/>
        </p:nvSpPr>
        <p:spPr bwMode="auto">
          <a:xfrm>
            <a:off x="4081463" y="5308600"/>
            <a:ext cx="4451350" cy="1323975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 b="1">
                <a:solidFill>
                  <a:srgbClr val="00B050"/>
                </a:solidFill>
              </a:rPr>
              <a:t>slope of SAR in log-log space</a:t>
            </a:r>
          </a:p>
          <a:p>
            <a:endParaRPr lang="cs-CZ" altLang="cs-CZ" sz="1600">
              <a:solidFill>
                <a:srgbClr val="00B050"/>
              </a:solidFill>
            </a:endParaRPr>
          </a:p>
          <a:p>
            <a:r>
              <a:rPr lang="cs-CZ" altLang="cs-CZ" sz="1600" b="1">
                <a:solidFill>
                  <a:srgbClr val="00B050"/>
                </a:solidFill>
              </a:rPr>
              <a:t>0.1-0.2 </a:t>
            </a:r>
            <a:r>
              <a:rPr lang="cs-CZ" altLang="cs-CZ" sz="1600">
                <a:solidFill>
                  <a:srgbClr val="00B050"/>
                </a:solidFill>
              </a:rPr>
              <a:t>for areas within a continuous </a:t>
            </a:r>
            <a:r>
              <a:rPr lang="cs-CZ" altLang="cs-CZ" sz="1600" b="1">
                <a:solidFill>
                  <a:srgbClr val="00B050"/>
                </a:solidFill>
              </a:rPr>
              <a:t>mainland</a:t>
            </a:r>
            <a:endParaRPr lang="cs-CZ" altLang="cs-CZ" sz="1600">
              <a:solidFill>
                <a:srgbClr val="00B050"/>
              </a:solidFill>
            </a:endParaRPr>
          </a:p>
          <a:p>
            <a:r>
              <a:rPr lang="cs-CZ" altLang="cs-CZ" sz="1600" b="1">
                <a:solidFill>
                  <a:srgbClr val="00B050"/>
                </a:solidFill>
              </a:rPr>
              <a:t>0.25-0.5</a:t>
            </a:r>
            <a:r>
              <a:rPr lang="cs-CZ" altLang="cs-CZ" sz="1600">
                <a:solidFill>
                  <a:srgbClr val="00B050"/>
                </a:solidFill>
              </a:rPr>
              <a:t> for </a:t>
            </a:r>
            <a:r>
              <a:rPr lang="cs-CZ" altLang="cs-CZ" sz="1600" b="1">
                <a:solidFill>
                  <a:srgbClr val="00B050"/>
                </a:solidFill>
              </a:rPr>
              <a:t>islands</a:t>
            </a:r>
          </a:p>
          <a:p>
            <a:r>
              <a:rPr lang="cs-CZ" altLang="cs-CZ" sz="1600">
                <a:solidFill>
                  <a:srgbClr val="00B050"/>
                </a:solidFill>
              </a:rPr>
              <a:t>cca </a:t>
            </a:r>
            <a:r>
              <a:rPr lang="cs-CZ" altLang="cs-CZ" sz="1600" b="1">
                <a:solidFill>
                  <a:srgbClr val="00B050"/>
                </a:solidFill>
              </a:rPr>
              <a:t>1</a:t>
            </a:r>
            <a:r>
              <a:rPr lang="cs-CZ" altLang="cs-CZ" sz="1600">
                <a:solidFill>
                  <a:srgbClr val="00B050"/>
                </a:solidFill>
              </a:rPr>
              <a:t> for comparison among </a:t>
            </a:r>
            <a:r>
              <a:rPr lang="cs-CZ" altLang="cs-CZ" sz="1600" b="1">
                <a:solidFill>
                  <a:srgbClr val="00B050"/>
                </a:solidFill>
              </a:rPr>
              <a:t>continents</a:t>
            </a:r>
            <a:endParaRPr lang="cs-CZ" altLang="cs-CZ" sz="1600">
              <a:solidFill>
                <a:srgbClr val="00B050"/>
              </a:solidFill>
            </a:endParaRPr>
          </a:p>
        </p:txBody>
      </p:sp>
      <p:cxnSp>
        <p:nvCxnSpPr>
          <p:cNvPr id="11" name="Přímá spojnice se šipkou 10"/>
          <p:cNvCxnSpPr>
            <a:stCxn id="4101" idx="1"/>
            <a:endCxn id="4099" idx="3"/>
          </p:cNvCxnSpPr>
          <p:nvPr/>
        </p:nvCxnSpPr>
        <p:spPr>
          <a:xfrm flipH="1" flipV="1">
            <a:off x="3448050" y="4678363"/>
            <a:ext cx="633413" cy="10795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>
            <a:stCxn id="4102" idx="1"/>
          </p:cNvCxnSpPr>
          <p:nvPr/>
        </p:nvCxnSpPr>
        <p:spPr>
          <a:xfrm flipH="1" flipV="1">
            <a:off x="2503488" y="5257800"/>
            <a:ext cx="1577975" cy="7127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pic>
        <p:nvPicPr>
          <p:cNvPr id="4106" name="Picture 6" descr="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93750"/>
            <a:ext cx="4419600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371600" y="5078413"/>
            <a:ext cx="1131887" cy="438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9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pic>
        <p:nvPicPr>
          <p:cNvPr id="5123" name="Picture 2" descr="https://www.researchgate.net/profile/Michael_Rosenzweig/publication/228949407/figure/fig1/AS:393848741220352@1470912265593/Idealized-set-of-species-area-curves_W6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19325"/>
            <a:ext cx="6096000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2" descr="Image result for rosenzweig species diversity in space and 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364489"/>
            <a:ext cx="2361977" cy="342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0" name="Picture 2" descr="index.ht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112"/>
            <a:ext cx="1453656" cy="200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49866" y="2033773"/>
            <a:ext cx="14721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smtClean="0"/>
              <a:t>M. Rosenzweig 1995</a:t>
            </a:r>
            <a:endParaRPr lang="cs-CZ" sz="1200"/>
          </a:p>
        </p:txBody>
      </p:sp>
    </p:spTree>
    <p:extLst>
      <p:ext uri="{BB962C8B-B14F-4D97-AF65-F5344CB8AC3E}">
        <p14:creationId xmlns:p14="http://schemas.microsoft.com/office/powerpoint/2010/main" val="13883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57713" y="3114501"/>
            <a:ext cx="0" cy="310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557713" y="6219651"/>
            <a:ext cx="399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2000" y="3352626"/>
            <a:ext cx="3155950" cy="21097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7727950" y="3352626"/>
            <a:ext cx="0" cy="28987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540250" y="3327226"/>
            <a:ext cx="32289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08425" y="6202189"/>
            <a:ext cx="13033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200"/>
              <a:t>A = 1</a:t>
            </a:r>
          </a:p>
          <a:p>
            <a:pPr algn="ctr"/>
            <a:r>
              <a:rPr lang="cs-CZ" altLang="cs-CZ" sz="1200"/>
              <a:t>(one grid cell)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24638" y="6248226"/>
            <a:ext cx="22907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200"/>
              <a:t>A = A</a:t>
            </a:r>
            <a:r>
              <a:rPr lang="cs-CZ" altLang="cs-CZ" sz="1200" baseline="-25000"/>
              <a:t>tot</a:t>
            </a:r>
          </a:p>
          <a:p>
            <a:pPr algn="ctr"/>
            <a:r>
              <a:rPr lang="cs-CZ" altLang="cs-CZ" sz="1200"/>
              <a:t>(total number of grid cells)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65538" y="3130376"/>
            <a:ext cx="831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200"/>
              <a:t>S = S</a:t>
            </a:r>
            <a:r>
              <a:rPr lang="cs-CZ" altLang="cs-CZ" sz="1200" baseline="-25000"/>
              <a:t>tot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94075" y="5267151"/>
            <a:ext cx="54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200"/>
              <a:t>S = 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87286"/>
              </p:ext>
            </p:extLst>
          </p:nvPr>
        </p:nvGraphicFramePr>
        <p:xfrm>
          <a:off x="3843338" y="5205239"/>
          <a:ext cx="6143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1" name="Rovnice" r:id="rId3" imgW="368140" imgH="253890" progId="Equation.3">
                  <p:embed/>
                </p:oleObj>
              </mc:Choice>
              <mc:Fallback>
                <p:oleObj name="Rovnice" r:id="rId3" imgW="36814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205239"/>
                        <a:ext cx="61436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42"/>
          <p:cNvSpPr txBox="1">
            <a:spLocks noChangeArrowheads="1"/>
          </p:cNvSpPr>
          <p:nvPr/>
        </p:nvSpPr>
        <p:spPr bwMode="auto">
          <a:xfrm rot="16200000">
            <a:off x="3854563" y="4092653"/>
            <a:ext cx="879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log S</a:t>
            </a:r>
          </a:p>
        </p:txBody>
      </p:sp>
      <p:sp>
        <p:nvSpPr>
          <p:cNvPr id="6157" name="Text Box 41"/>
          <p:cNvSpPr txBox="1">
            <a:spLocks noChangeArrowheads="1"/>
          </p:cNvSpPr>
          <p:nvPr/>
        </p:nvSpPr>
        <p:spPr bwMode="auto">
          <a:xfrm>
            <a:off x="5800726" y="6215240"/>
            <a:ext cx="82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log A</a:t>
            </a:r>
            <a:endParaRPr lang="cs-CZ" altLang="cs-CZ" sz="1400"/>
          </a:p>
        </p:txBody>
      </p:sp>
      <p:sp>
        <p:nvSpPr>
          <p:cNvPr id="14" name="Volný tvar 13"/>
          <p:cNvSpPr/>
          <p:nvPr/>
        </p:nvSpPr>
        <p:spPr>
          <a:xfrm>
            <a:off x="4564063" y="3336751"/>
            <a:ext cx="3162300" cy="1628775"/>
          </a:xfrm>
          <a:custGeom>
            <a:avLst/>
            <a:gdLst>
              <a:gd name="connsiteX0" fmla="*/ 0 w 2677364"/>
              <a:gd name="connsiteY0" fmla="*/ 1316736 h 1316736"/>
              <a:gd name="connsiteX1" fmla="*/ 892455 w 2677364"/>
              <a:gd name="connsiteY1" fmla="*/ 460858 h 1316736"/>
              <a:gd name="connsiteX2" fmla="*/ 2677364 w 2677364"/>
              <a:gd name="connsiteY2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364" h="1316736">
                <a:moveTo>
                  <a:pt x="0" y="1316736"/>
                </a:moveTo>
                <a:cubicBezTo>
                  <a:pt x="223114" y="998525"/>
                  <a:pt x="446228" y="680314"/>
                  <a:pt x="892455" y="460858"/>
                </a:cubicBezTo>
                <a:cubicBezTo>
                  <a:pt x="1338682" y="241402"/>
                  <a:pt x="2008023" y="120701"/>
                  <a:pt x="2677364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58" name="Skupina 57"/>
          <p:cNvGrpSpPr>
            <a:grpSpLocks/>
          </p:cNvGrpSpPr>
          <p:nvPr/>
        </p:nvGrpSpPr>
        <p:grpSpPr bwMode="auto">
          <a:xfrm>
            <a:off x="4838700" y="3784426"/>
            <a:ext cx="1528763" cy="1382713"/>
            <a:chOff x="4838206" y="3260182"/>
            <a:chExt cx="1528948" cy="1383914"/>
          </a:xfrm>
        </p:grpSpPr>
        <p:cxnSp>
          <p:nvCxnSpPr>
            <p:cNvPr id="15" name="Přímá spojnice se šipkou 14"/>
            <p:cNvCxnSpPr/>
            <p:nvPr/>
          </p:nvCxnSpPr>
          <p:spPr>
            <a:xfrm>
              <a:off x="4838206" y="4278654"/>
              <a:ext cx="0" cy="365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5189086" y="3911622"/>
              <a:ext cx="0" cy="367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6367154" y="3260182"/>
              <a:ext cx="0" cy="2812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>
              <a:off x="5941653" y="3353926"/>
              <a:ext cx="0" cy="4830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517738" y="3579547"/>
              <a:ext cx="0" cy="4814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sp>
        <p:nvSpPr>
          <p:cNvPr id="22" name="TextovéPole 21"/>
          <p:cNvSpPr txBox="1"/>
          <p:nvPr/>
        </p:nvSpPr>
        <p:spPr>
          <a:xfrm>
            <a:off x="304800" y="685800"/>
            <a:ext cx="3024188" cy="130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600" b="1"/>
              <a:t>Why is SAR a power-law?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Sampling from a SAD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Habitat heterogeneity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Spatial population dynamics</a:t>
            </a:r>
          </a:p>
        </p:txBody>
      </p:sp>
      <p:cxnSp>
        <p:nvCxnSpPr>
          <p:cNvPr id="27" name="Pravoúhlá spojnice 26"/>
          <p:cNvCxnSpPr/>
          <p:nvPr/>
        </p:nvCxnSpPr>
        <p:spPr>
          <a:xfrm>
            <a:off x="2971800" y="1219200"/>
            <a:ext cx="2970213" cy="2425824"/>
          </a:xfrm>
          <a:prstGeom prst="bentConnector3">
            <a:avLst>
              <a:gd name="adj1" fmla="val 99936"/>
            </a:avLst>
          </a:prstGeom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á složená závorka 45"/>
          <p:cNvSpPr/>
          <p:nvPr/>
        </p:nvSpPr>
        <p:spPr>
          <a:xfrm>
            <a:off x="3394075" y="1447800"/>
            <a:ext cx="271463" cy="457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Obdélník 51"/>
          <p:cNvSpPr>
            <a:spLocks noChangeArrowheads="1"/>
          </p:cNvSpPr>
          <p:nvPr/>
        </p:nvSpPr>
        <p:spPr bwMode="auto">
          <a:xfrm>
            <a:off x="3638550" y="1370013"/>
            <a:ext cx="240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>
                <a:solidFill>
                  <a:srgbClr val="FF0000"/>
                </a:solidFill>
              </a:rPr>
              <a:t>spatial aggregation  of indidividuals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4876800" y="2557289"/>
            <a:ext cx="0" cy="1825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302" name="Picture 6" descr="https://upload.wikimedia.org/wikipedia/commons/thumb/3/3c/Population_distribution.svg/220px-Population_distribution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79663"/>
            <a:ext cx="20955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7" name="Picture 31" descr="Rank abundance distribution of the total sample of the subfamily... |  Download Scientific Diagra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30" y="438150"/>
            <a:ext cx="2882983" cy="2486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24" y="4995476"/>
            <a:ext cx="3646562" cy="6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8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4" grpId="0" animBg="1"/>
      <p:bldP spid="46" grpId="0" animBg="1"/>
      <p:bldP spid="5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Line 2"/>
          <p:cNvSpPr>
            <a:spLocks noChangeShapeType="1"/>
          </p:cNvSpPr>
          <p:nvPr/>
        </p:nvSpPr>
        <p:spPr bwMode="auto">
          <a:xfrm>
            <a:off x="4557713" y="3114501"/>
            <a:ext cx="0" cy="3101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 flipV="1">
            <a:off x="4557713" y="6219651"/>
            <a:ext cx="3994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4572000" y="3352626"/>
            <a:ext cx="3155950" cy="2109788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 type="oval" w="lg" len="lg"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>
            <a:off x="7727950" y="3352626"/>
            <a:ext cx="0" cy="2898775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H="1">
            <a:off x="4540250" y="3327226"/>
            <a:ext cx="3228975" cy="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908425" y="6202189"/>
            <a:ext cx="1303338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200"/>
              <a:t>A = 1</a:t>
            </a:r>
          </a:p>
          <a:p>
            <a:pPr algn="ctr"/>
            <a:r>
              <a:rPr lang="cs-CZ" altLang="cs-CZ" sz="1200"/>
              <a:t>(one grid cell)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624638" y="6248226"/>
            <a:ext cx="22907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cs-CZ" altLang="cs-CZ" sz="1200"/>
              <a:t>A = A</a:t>
            </a:r>
            <a:r>
              <a:rPr lang="cs-CZ" altLang="cs-CZ" sz="1200" baseline="-25000"/>
              <a:t>tot</a:t>
            </a:r>
          </a:p>
          <a:p>
            <a:pPr algn="ctr"/>
            <a:r>
              <a:rPr lang="cs-CZ" altLang="cs-CZ" sz="1200"/>
              <a:t>(total number of grid cells)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665538" y="3130376"/>
            <a:ext cx="8318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200"/>
              <a:t>S = S</a:t>
            </a:r>
            <a:r>
              <a:rPr lang="cs-CZ" altLang="cs-CZ" sz="1200" baseline="-25000"/>
              <a:t>tot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394075" y="5267151"/>
            <a:ext cx="5429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200"/>
              <a:t>S = </a:t>
            </a: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98366"/>
              </p:ext>
            </p:extLst>
          </p:nvPr>
        </p:nvGraphicFramePr>
        <p:xfrm>
          <a:off x="3843338" y="5205239"/>
          <a:ext cx="614362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7" name="Rovnice" r:id="rId3" imgW="368140" imgH="253890" progId="Equation.3">
                  <p:embed/>
                </p:oleObj>
              </mc:Choice>
              <mc:Fallback>
                <p:oleObj name="Rovnice" r:id="rId3" imgW="368140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3338" y="5205239"/>
                        <a:ext cx="614362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42"/>
          <p:cNvSpPr txBox="1">
            <a:spLocks noChangeArrowheads="1"/>
          </p:cNvSpPr>
          <p:nvPr/>
        </p:nvSpPr>
        <p:spPr bwMode="auto">
          <a:xfrm rot="16200000">
            <a:off x="3854563" y="4092653"/>
            <a:ext cx="8794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log S</a:t>
            </a:r>
          </a:p>
        </p:txBody>
      </p:sp>
      <p:sp>
        <p:nvSpPr>
          <p:cNvPr id="6157" name="Text Box 41"/>
          <p:cNvSpPr txBox="1">
            <a:spLocks noChangeArrowheads="1"/>
          </p:cNvSpPr>
          <p:nvPr/>
        </p:nvSpPr>
        <p:spPr bwMode="auto">
          <a:xfrm>
            <a:off x="5800726" y="6215240"/>
            <a:ext cx="823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log A</a:t>
            </a:r>
            <a:endParaRPr lang="cs-CZ" altLang="cs-CZ" sz="1400"/>
          </a:p>
        </p:txBody>
      </p:sp>
      <p:sp>
        <p:nvSpPr>
          <p:cNvPr id="14" name="Volný tvar 13"/>
          <p:cNvSpPr/>
          <p:nvPr/>
        </p:nvSpPr>
        <p:spPr>
          <a:xfrm>
            <a:off x="4564063" y="3336751"/>
            <a:ext cx="3162300" cy="1628775"/>
          </a:xfrm>
          <a:custGeom>
            <a:avLst/>
            <a:gdLst>
              <a:gd name="connsiteX0" fmla="*/ 0 w 2677364"/>
              <a:gd name="connsiteY0" fmla="*/ 1316736 h 1316736"/>
              <a:gd name="connsiteX1" fmla="*/ 892455 w 2677364"/>
              <a:gd name="connsiteY1" fmla="*/ 460858 h 1316736"/>
              <a:gd name="connsiteX2" fmla="*/ 2677364 w 2677364"/>
              <a:gd name="connsiteY2" fmla="*/ 0 h 1316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77364" h="1316736">
                <a:moveTo>
                  <a:pt x="0" y="1316736"/>
                </a:moveTo>
                <a:cubicBezTo>
                  <a:pt x="223114" y="998525"/>
                  <a:pt x="446228" y="680314"/>
                  <a:pt x="892455" y="460858"/>
                </a:cubicBezTo>
                <a:cubicBezTo>
                  <a:pt x="1338682" y="241402"/>
                  <a:pt x="2008023" y="120701"/>
                  <a:pt x="2677364" y="0"/>
                </a:cubicBezTo>
              </a:path>
            </a:pathLst>
          </a:cu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grpSp>
        <p:nvGrpSpPr>
          <p:cNvPr id="58" name="Skupina 57"/>
          <p:cNvGrpSpPr>
            <a:grpSpLocks/>
          </p:cNvGrpSpPr>
          <p:nvPr/>
        </p:nvGrpSpPr>
        <p:grpSpPr bwMode="auto">
          <a:xfrm>
            <a:off x="4838700" y="3784426"/>
            <a:ext cx="1528763" cy="1382713"/>
            <a:chOff x="4838206" y="3260182"/>
            <a:chExt cx="1528948" cy="1383914"/>
          </a:xfrm>
        </p:grpSpPr>
        <p:cxnSp>
          <p:nvCxnSpPr>
            <p:cNvPr id="15" name="Přímá spojnice se šipkou 14"/>
            <p:cNvCxnSpPr/>
            <p:nvPr/>
          </p:nvCxnSpPr>
          <p:spPr>
            <a:xfrm>
              <a:off x="4838206" y="4278654"/>
              <a:ext cx="0" cy="36544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Přímá spojnice se šipkou 15"/>
            <p:cNvCxnSpPr/>
            <p:nvPr/>
          </p:nvCxnSpPr>
          <p:spPr>
            <a:xfrm>
              <a:off x="5189086" y="3911622"/>
              <a:ext cx="0" cy="3670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6367154" y="3260182"/>
              <a:ext cx="0" cy="28123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Přímá spojnice se šipkou 17"/>
            <p:cNvCxnSpPr/>
            <p:nvPr/>
          </p:nvCxnSpPr>
          <p:spPr>
            <a:xfrm>
              <a:off x="5941653" y="3353926"/>
              <a:ext cx="0" cy="48301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se šipkou 18"/>
            <p:cNvCxnSpPr/>
            <p:nvPr/>
          </p:nvCxnSpPr>
          <p:spPr>
            <a:xfrm>
              <a:off x="5517738" y="3579547"/>
              <a:ext cx="0" cy="48143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60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sp>
        <p:nvSpPr>
          <p:cNvPr id="22" name="TextovéPole 21"/>
          <p:cNvSpPr txBox="1"/>
          <p:nvPr/>
        </p:nvSpPr>
        <p:spPr>
          <a:xfrm>
            <a:off x="304800" y="685800"/>
            <a:ext cx="3024188" cy="1308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cs-CZ" sz="1600" b="1"/>
              <a:t>Why is SAR a power-law?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Sampling from a SAD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Habitat heterogeneity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  <a:defRPr/>
            </a:pPr>
            <a:r>
              <a:rPr lang="cs-CZ" sz="1600"/>
              <a:t>Spatial population dynamics</a:t>
            </a:r>
          </a:p>
        </p:txBody>
      </p:sp>
      <p:cxnSp>
        <p:nvCxnSpPr>
          <p:cNvPr id="27" name="Pravoúhlá spojnice 26"/>
          <p:cNvCxnSpPr/>
          <p:nvPr/>
        </p:nvCxnSpPr>
        <p:spPr>
          <a:xfrm>
            <a:off x="2971800" y="1219200"/>
            <a:ext cx="2970213" cy="2425824"/>
          </a:xfrm>
          <a:prstGeom prst="bentConnector3">
            <a:avLst>
              <a:gd name="adj1" fmla="val 99936"/>
            </a:avLst>
          </a:prstGeom>
          <a:ln w="28575">
            <a:solidFill>
              <a:schemeClr val="tx1"/>
            </a:solidFill>
            <a:prstDash val="sys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Pravá složená závorka 45"/>
          <p:cNvSpPr/>
          <p:nvPr/>
        </p:nvSpPr>
        <p:spPr>
          <a:xfrm>
            <a:off x="3394075" y="1447800"/>
            <a:ext cx="271463" cy="45720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2" name="Obdélník 51"/>
          <p:cNvSpPr>
            <a:spLocks noChangeArrowheads="1"/>
          </p:cNvSpPr>
          <p:nvPr/>
        </p:nvSpPr>
        <p:spPr bwMode="auto">
          <a:xfrm>
            <a:off x="3638550" y="1370013"/>
            <a:ext cx="24003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ts val="600"/>
              </a:spcBef>
            </a:pPr>
            <a:r>
              <a:rPr lang="cs-CZ" altLang="cs-CZ">
                <a:solidFill>
                  <a:srgbClr val="FF0000"/>
                </a:solidFill>
              </a:rPr>
              <a:t>spatial aggregation  of indidividuals</a:t>
            </a:r>
          </a:p>
        </p:txBody>
      </p:sp>
      <p:cxnSp>
        <p:nvCxnSpPr>
          <p:cNvPr id="57" name="Přímá spojnice se šipkou 56"/>
          <p:cNvCxnSpPr/>
          <p:nvPr/>
        </p:nvCxnSpPr>
        <p:spPr>
          <a:xfrm>
            <a:off x="4876800" y="2557289"/>
            <a:ext cx="0" cy="182562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11" name="Picture 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024" y="4995476"/>
            <a:ext cx="3646562" cy="6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 Box 19"/>
          <p:cNvSpPr txBox="1">
            <a:spLocks noChangeArrowheads="1"/>
          </p:cNvSpPr>
          <p:nvPr/>
        </p:nvSpPr>
        <p:spPr bwMode="auto">
          <a:xfrm>
            <a:off x="0" y="3295218"/>
            <a:ext cx="3394075" cy="1323439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600" smtClean="0"/>
              <a:t>Shape of nested SAR is driven by spatial aggregation of individuals; higher aggregation leads to steeper slope – slope depends on mean occupancy across species</a:t>
            </a: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205649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36004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ine 26"/>
          <p:cNvSpPr>
            <a:spLocks noChangeShapeType="1"/>
          </p:cNvSpPr>
          <p:nvPr/>
        </p:nvSpPr>
        <p:spPr bwMode="auto">
          <a:xfrm flipH="1">
            <a:off x="2266950" y="4184650"/>
            <a:ext cx="1385888" cy="25241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" name="Freeform 27"/>
          <p:cNvSpPr>
            <a:spLocks/>
          </p:cNvSpPr>
          <p:nvPr/>
        </p:nvSpPr>
        <p:spPr bwMode="auto">
          <a:xfrm>
            <a:off x="971550" y="4430713"/>
            <a:ext cx="1322388" cy="798512"/>
          </a:xfrm>
          <a:custGeom>
            <a:avLst/>
            <a:gdLst>
              <a:gd name="T0" fmla="*/ 2147483647 w 816"/>
              <a:gd name="T1" fmla="*/ 0 h 499"/>
              <a:gd name="T2" fmla="*/ 2147483647 w 816"/>
              <a:gd name="T3" fmla="*/ 2147483647 h 499"/>
              <a:gd name="T4" fmla="*/ 0 w 816"/>
              <a:gd name="T5" fmla="*/ 2147483647 h 499"/>
              <a:gd name="T6" fmla="*/ 0 60000 65536"/>
              <a:gd name="T7" fmla="*/ 0 60000 65536"/>
              <a:gd name="T8" fmla="*/ 0 60000 65536"/>
              <a:gd name="T9" fmla="*/ 0 w 816"/>
              <a:gd name="T10" fmla="*/ 0 h 499"/>
              <a:gd name="T11" fmla="*/ 816 w 816"/>
              <a:gd name="T12" fmla="*/ 499 h 49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16" h="499">
                <a:moveTo>
                  <a:pt x="816" y="0"/>
                </a:moveTo>
                <a:cubicBezTo>
                  <a:pt x="680" y="49"/>
                  <a:pt x="544" y="98"/>
                  <a:pt x="408" y="181"/>
                </a:cubicBezTo>
                <a:cubicBezTo>
                  <a:pt x="272" y="264"/>
                  <a:pt x="136" y="381"/>
                  <a:pt x="0" y="499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3" name="Line 28"/>
          <p:cNvSpPr>
            <a:spLocks noChangeShapeType="1"/>
          </p:cNvSpPr>
          <p:nvPr/>
        </p:nvSpPr>
        <p:spPr bwMode="auto">
          <a:xfrm flipV="1">
            <a:off x="971550" y="2781300"/>
            <a:ext cx="2376488" cy="2232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4" name="Line 29"/>
          <p:cNvSpPr>
            <a:spLocks noChangeShapeType="1"/>
          </p:cNvSpPr>
          <p:nvPr/>
        </p:nvSpPr>
        <p:spPr bwMode="auto">
          <a:xfrm flipV="1">
            <a:off x="930275" y="2916238"/>
            <a:ext cx="0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6" name="Text Box 31"/>
          <p:cNvSpPr txBox="1">
            <a:spLocks noChangeArrowheads="1"/>
          </p:cNvSpPr>
          <p:nvPr/>
        </p:nvSpPr>
        <p:spPr bwMode="auto">
          <a:xfrm>
            <a:off x="3203575" y="5516563"/>
            <a:ext cx="1368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/>
              <a:t>log area</a:t>
            </a:r>
          </a:p>
        </p:txBody>
      </p:sp>
      <p:sp>
        <p:nvSpPr>
          <p:cNvPr id="7177" name="Text Box 33"/>
          <p:cNvSpPr txBox="1">
            <a:spLocks noChangeArrowheads="1"/>
          </p:cNvSpPr>
          <p:nvPr/>
        </p:nvSpPr>
        <p:spPr bwMode="auto">
          <a:xfrm rot="-5400000">
            <a:off x="-223837" y="4192588"/>
            <a:ext cx="194468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/>
              <a:t>log species </a:t>
            </a:r>
            <a:r>
              <a:rPr lang="en-US" altLang="cs-CZ" sz="1200"/>
              <a:t>^</a:t>
            </a:r>
            <a:r>
              <a:rPr lang="cs-CZ" altLang="cs-CZ" sz="1200"/>
              <a:t> individuals</a:t>
            </a:r>
          </a:p>
        </p:txBody>
      </p:sp>
      <p:sp>
        <p:nvSpPr>
          <p:cNvPr id="7178" name="Text Box 34"/>
          <p:cNvSpPr txBox="1">
            <a:spLocks noChangeArrowheads="1"/>
          </p:cNvSpPr>
          <p:nvPr/>
        </p:nvSpPr>
        <p:spPr bwMode="auto">
          <a:xfrm>
            <a:off x="3348038" y="2708275"/>
            <a:ext cx="1368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/>
              <a:t>individuals</a:t>
            </a:r>
          </a:p>
        </p:txBody>
      </p:sp>
      <p:sp>
        <p:nvSpPr>
          <p:cNvPr id="7179" name="Text Box 5"/>
          <p:cNvSpPr txBox="1">
            <a:spLocks noChangeArrowheads="1"/>
          </p:cNvSpPr>
          <p:nvPr/>
        </p:nvSpPr>
        <p:spPr bwMode="auto">
          <a:xfrm>
            <a:off x="6350" y="682625"/>
            <a:ext cx="2686050" cy="369888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>
                <a:solidFill>
                  <a:schemeClr val="bg1"/>
                </a:solidFill>
              </a:rPr>
              <a:t>Lower phase of the SAR</a:t>
            </a:r>
          </a:p>
        </p:txBody>
      </p:sp>
      <p:sp>
        <p:nvSpPr>
          <p:cNvPr id="7180" name="Text Box 34"/>
          <p:cNvSpPr txBox="1">
            <a:spLocks noChangeArrowheads="1"/>
          </p:cNvSpPr>
          <p:nvPr/>
        </p:nvSpPr>
        <p:spPr bwMode="auto">
          <a:xfrm>
            <a:off x="3563938" y="4005263"/>
            <a:ext cx="1368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>
                <a:solidFill>
                  <a:schemeClr val="accent2"/>
                </a:solidFill>
              </a:rPr>
              <a:t>species</a:t>
            </a:r>
          </a:p>
        </p:txBody>
      </p:sp>
      <p:sp>
        <p:nvSpPr>
          <p:cNvPr id="7181" name="Obdélník 4"/>
          <p:cNvSpPr>
            <a:spLocks noChangeArrowheads="1"/>
          </p:cNvSpPr>
          <p:nvPr/>
        </p:nvSpPr>
        <p:spPr bwMode="auto">
          <a:xfrm>
            <a:off x="0" y="6581775"/>
            <a:ext cx="709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Calibri" pitchFamily="34" charset="0"/>
              </a:rPr>
              <a:t>Šizling AL, Kunin WE, Šizlingová E, Reif J </a:t>
            </a:r>
            <a:r>
              <a:rPr lang="en-US" altLang="cs-CZ" sz="1200">
                <a:latin typeface="Calibri" pitchFamily="34" charset="0"/>
              </a:rPr>
              <a:t>&amp; </a:t>
            </a:r>
            <a:r>
              <a:rPr lang="cs-CZ" altLang="cs-CZ" sz="1200">
                <a:latin typeface="Calibri" pitchFamily="34" charset="0"/>
              </a:rPr>
              <a:t>Storch D 2011 </a:t>
            </a:r>
            <a:r>
              <a:rPr lang="cs-CZ" altLang="cs-CZ" sz="1200" i="1">
                <a:latin typeface="Calibri" pitchFamily="34" charset="0"/>
              </a:rPr>
              <a:t>American Naturalist </a:t>
            </a:r>
            <a:r>
              <a:rPr lang="cs-CZ" altLang="cs-CZ" sz="1200">
                <a:latin typeface="Calibri" pitchFamily="34" charset="0"/>
              </a:rPr>
              <a:t>178: 602-611</a:t>
            </a:r>
          </a:p>
        </p:txBody>
      </p:sp>
      <p:sp>
        <p:nvSpPr>
          <p:cNvPr id="7182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 is triphasic!</a:t>
            </a:r>
            <a:endParaRPr lang="en-US" altLang="cs-CZ" sz="1800"/>
          </a:p>
        </p:txBody>
      </p:sp>
      <p:pic>
        <p:nvPicPr>
          <p:cNvPr id="71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457200"/>
            <a:ext cx="43656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1138" y="3024188"/>
            <a:ext cx="345757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3563938" y="6610350"/>
            <a:ext cx="55800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cs-CZ" sz="1200" smtClean="0">
                <a:latin typeface="+mn-lt"/>
              </a:rPr>
              <a:t>Harte J, Smith AB </a:t>
            </a:r>
            <a:r>
              <a:rPr lang="en-US" sz="1200" smtClean="0">
                <a:latin typeface="+mn-lt"/>
              </a:rPr>
              <a:t>&amp;</a:t>
            </a:r>
            <a:r>
              <a:rPr lang="cs-CZ" sz="1200" smtClean="0">
                <a:latin typeface="+mn-lt"/>
              </a:rPr>
              <a:t> Storch D 2009 </a:t>
            </a:r>
            <a:r>
              <a:rPr lang="cs-CZ" sz="1200" i="1" smtClean="0">
                <a:latin typeface="+mn-lt"/>
              </a:rPr>
              <a:t>Ecology Letters </a:t>
            </a:r>
            <a:r>
              <a:rPr lang="cs-CZ" sz="1200" smtClean="0">
                <a:latin typeface="+mn-lt"/>
              </a:rPr>
              <a:t>12: 789</a:t>
            </a:r>
            <a:endParaRPr lang="en-US" sz="1200" smtClean="0">
              <a:latin typeface="+mn-lt"/>
            </a:endParaRPr>
          </a:p>
        </p:txBody>
      </p:sp>
      <p:pic>
        <p:nvPicPr>
          <p:cNvPr id="8196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36004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611188" y="1331913"/>
            <a:ext cx="8137525" cy="584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cs-CZ" altLang="cs-CZ" sz="1600"/>
              <a:t>Since only individuals-area relationship is linear in log-log space, all SARs must be curvilinear, with the curvilinearity dependent on mean number of individuals per species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6350" y="682625"/>
            <a:ext cx="2686050" cy="369888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>
                <a:solidFill>
                  <a:schemeClr val="bg1"/>
                </a:solidFill>
              </a:rPr>
              <a:t>Lower phase of the SAR</a:t>
            </a:r>
          </a:p>
        </p:txBody>
      </p:sp>
      <p:sp>
        <p:nvSpPr>
          <p:cNvPr id="8199" name="Text Box 34"/>
          <p:cNvSpPr txBox="1">
            <a:spLocks noChangeArrowheads="1"/>
          </p:cNvSpPr>
          <p:nvPr/>
        </p:nvSpPr>
        <p:spPr bwMode="auto">
          <a:xfrm>
            <a:off x="3706813" y="4005263"/>
            <a:ext cx="136842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>
                <a:solidFill>
                  <a:schemeClr val="accent2"/>
                </a:solidFill>
              </a:rPr>
              <a:t>species</a:t>
            </a:r>
          </a:p>
        </p:txBody>
      </p:sp>
      <p:sp>
        <p:nvSpPr>
          <p:cNvPr id="8200" name="Text Box 34"/>
          <p:cNvSpPr txBox="1">
            <a:spLocks noChangeArrowheads="1"/>
          </p:cNvSpPr>
          <p:nvPr/>
        </p:nvSpPr>
        <p:spPr bwMode="auto">
          <a:xfrm>
            <a:off x="3562350" y="3644900"/>
            <a:ext cx="1692275" cy="2778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/>
              <a:t>= logN-logS=log(N/S)</a:t>
            </a:r>
          </a:p>
        </p:txBody>
      </p:sp>
      <p:sp>
        <p:nvSpPr>
          <p:cNvPr id="8201" name="Text Box 34"/>
          <p:cNvSpPr txBox="1">
            <a:spLocks noChangeArrowheads="1"/>
          </p:cNvSpPr>
          <p:nvPr/>
        </p:nvSpPr>
        <p:spPr bwMode="auto">
          <a:xfrm>
            <a:off x="3348038" y="2708275"/>
            <a:ext cx="1368425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200"/>
              <a:t>individuals</a:t>
            </a:r>
          </a:p>
        </p:txBody>
      </p:sp>
      <p:cxnSp>
        <p:nvCxnSpPr>
          <p:cNvPr id="3" name="Přímá spojnice 2"/>
          <p:cNvCxnSpPr/>
          <p:nvPr/>
        </p:nvCxnSpPr>
        <p:spPr>
          <a:xfrm flipV="1">
            <a:off x="925513" y="2846388"/>
            <a:ext cx="2351087" cy="2209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4"/>
          <p:cNvSpPr>
            <a:spLocks noChangeArrowheads="1"/>
          </p:cNvSpPr>
          <p:nvPr/>
        </p:nvSpPr>
        <p:spPr bwMode="auto">
          <a:xfrm>
            <a:off x="0" y="6581775"/>
            <a:ext cx="70929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200">
                <a:latin typeface="Calibri" pitchFamily="34" charset="0"/>
              </a:rPr>
              <a:t>Šizling AL, Kunin WE, Šizlingová E, Reif J </a:t>
            </a:r>
            <a:r>
              <a:rPr lang="en-US" altLang="cs-CZ" sz="1200">
                <a:latin typeface="Calibri" pitchFamily="34" charset="0"/>
              </a:rPr>
              <a:t>&amp; </a:t>
            </a:r>
            <a:r>
              <a:rPr lang="cs-CZ" altLang="cs-CZ" sz="1200">
                <a:latin typeface="Calibri" pitchFamily="34" charset="0"/>
              </a:rPr>
              <a:t>Storch D 2011 </a:t>
            </a:r>
            <a:r>
              <a:rPr lang="cs-CZ" altLang="cs-CZ" sz="1200" i="1">
                <a:latin typeface="Calibri" pitchFamily="34" charset="0"/>
              </a:rPr>
              <a:t>AmNat </a:t>
            </a:r>
            <a:r>
              <a:rPr lang="cs-CZ" altLang="cs-CZ" sz="1200">
                <a:latin typeface="Calibri" pitchFamily="34" charset="0"/>
              </a:rPr>
              <a:t>178: 602-611</a:t>
            </a:r>
          </a:p>
        </p:txBody>
      </p:sp>
      <p:sp>
        <p:nvSpPr>
          <p:cNvPr id="8204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</p:spTree>
    <p:extLst>
      <p:ext uri="{BB962C8B-B14F-4D97-AF65-F5344CB8AC3E}">
        <p14:creationId xmlns:p14="http://schemas.microsoft.com/office/powerpoint/2010/main" val="259959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550" y="6551613"/>
            <a:ext cx="64770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50" y="333375"/>
            <a:ext cx="3248025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5989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76250"/>
            <a:ext cx="404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492375"/>
            <a:ext cx="4333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471988"/>
            <a:ext cx="482600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4427538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9"/>
          <p:cNvSpPr txBox="1">
            <a:spLocks noChangeArrowheads="1"/>
          </p:cNvSpPr>
          <p:nvPr/>
        </p:nvSpPr>
        <p:spPr bwMode="auto">
          <a:xfrm>
            <a:off x="0" y="6608763"/>
            <a:ext cx="586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1200" smtClean="0">
                <a:latin typeface="+mn-lt"/>
              </a:rPr>
              <a:t>Storch D, Keil P </a:t>
            </a:r>
            <a:r>
              <a:rPr lang="en-US" sz="1200" smtClean="0">
                <a:latin typeface="+mn-lt"/>
              </a:rPr>
              <a:t>&amp;</a:t>
            </a:r>
            <a:r>
              <a:rPr lang="cs-CZ" sz="1200" smtClean="0">
                <a:latin typeface="+mn-lt"/>
              </a:rPr>
              <a:t> Jetz W 2012 </a:t>
            </a:r>
            <a:r>
              <a:rPr lang="en-US" sz="1200" i="1" smtClean="0">
                <a:latin typeface="+mn-lt"/>
                <a:cs typeface="Times New Roman" pitchFamily="18" charset="0"/>
              </a:rPr>
              <a:t>Nature</a:t>
            </a:r>
            <a:r>
              <a:rPr lang="cs-CZ" sz="1200" smtClean="0">
                <a:latin typeface="+mn-lt"/>
                <a:cs typeface="Times New Roman" pitchFamily="18" charset="0"/>
              </a:rPr>
              <a:t> 488: 78-81</a:t>
            </a:r>
            <a:endParaRPr lang="en-US" sz="1200" smtClean="0">
              <a:latin typeface="+mn-lt"/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6350" y="682625"/>
            <a:ext cx="2686050" cy="369888"/>
          </a:xfrm>
          <a:prstGeom prst="rect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>
                <a:solidFill>
                  <a:schemeClr val="bg1"/>
                </a:solidFill>
              </a:rPr>
              <a:t>Upper phase of the SAR</a:t>
            </a:r>
          </a:p>
        </p:txBody>
      </p:sp>
      <p:pic>
        <p:nvPicPr>
          <p:cNvPr id="9227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3573463"/>
            <a:ext cx="952500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11188" y="5157788"/>
            <a:ext cx="4752975" cy="584200"/>
          </a:xfrm>
          <a:prstGeom prst="rect">
            <a:avLst/>
          </a:pr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600"/>
              <a:t>SAR is upward-accelerating at large scales, and this curvature depends on mean species range</a:t>
            </a:r>
          </a:p>
        </p:txBody>
      </p:sp>
      <p:sp>
        <p:nvSpPr>
          <p:cNvPr id="9229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8906" y="369888"/>
            <a:ext cx="3577144" cy="648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87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836712"/>
            <a:ext cx="5615136" cy="5684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21"/>
          <p:cNvSpPr txBox="1">
            <a:spLocks noChangeArrowheads="1"/>
          </p:cNvSpPr>
          <p:nvPr/>
        </p:nvSpPr>
        <p:spPr bwMode="auto">
          <a:xfrm>
            <a:off x="0" y="0"/>
            <a:ext cx="9142413" cy="369888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cs-CZ" altLang="cs-CZ" sz="1800"/>
              <a:t>species-area relationship (SAR)</a:t>
            </a:r>
            <a:endParaRPr lang="en-US" altLang="cs-CZ" sz="1800"/>
          </a:p>
        </p:txBody>
      </p:sp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0" y="6608763"/>
            <a:ext cx="5861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1200" smtClean="0">
                <a:latin typeface="+mn-lt"/>
              </a:rPr>
              <a:t>Storch D. 2016 </a:t>
            </a:r>
            <a:r>
              <a:rPr lang="cs-CZ" sz="1200" i="1" smtClean="0">
                <a:latin typeface="+mn-lt"/>
                <a:cs typeface="Times New Roman" pitchFamily="18" charset="0"/>
              </a:rPr>
              <a:t>J.Veg.Sci</a:t>
            </a:r>
            <a:endParaRPr lang="en-US" sz="12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1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5004832" cy="4206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Spatiotemporal dynamics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7984" y="1772816"/>
            <a:ext cx="43924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Taylor</a:t>
            </a:r>
            <a:r>
              <a:rPr lang="en-GB" sz="1600" smtClean="0"/>
              <a:t>’</a:t>
            </a:r>
            <a:r>
              <a:rPr lang="cs-CZ" sz="1600" smtClean="0"/>
              <a:t>s power-law – the only real spatiotemporal regularity</a:t>
            </a:r>
            <a:endParaRPr lang="cs-CZ" sz="1600"/>
          </a:p>
        </p:txBody>
      </p:sp>
      <p:sp>
        <p:nvSpPr>
          <p:cNvPr id="21" name="TextBox 20"/>
          <p:cNvSpPr txBox="1"/>
          <p:nvPr/>
        </p:nvSpPr>
        <p:spPr>
          <a:xfrm>
            <a:off x="4427984" y="795099"/>
            <a:ext cx="439248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Models of dynamics on a lattice typically lead to spatial patterns</a:t>
            </a:r>
            <a:endParaRPr lang="cs-CZ" sz="1600"/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00" y="2443748"/>
            <a:ext cx="39719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6512" y="6273225"/>
            <a:ext cx="341987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z="1600" smtClean="0"/>
              <a:t>Different species have different slopes of the mean-variance relationship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88707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43808" y="452099"/>
            <a:ext cx="6267008" cy="6116492"/>
            <a:chOff x="2843808" y="452099"/>
            <a:chExt cx="6267008" cy="6116492"/>
          </a:xfrm>
        </p:grpSpPr>
        <p:pic>
          <p:nvPicPr>
            <p:cNvPr id="12299" name="Picture 11" descr="C:\Users\storch\Desktop\stáhnout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8211" y="452099"/>
              <a:ext cx="6234517" cy="2976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1" name="Picture 13" descr="alternativní popis obrázku chybí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9921" y="452099"/>
              <a:ext cx="1650895" cy="1320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14" descr="C:\Users\storch\Desktop\stáhnou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3808" y="3576177"/>
              <a:ext cx="6267008" cy="29924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4" name="Picture 16" descr="alternativní popis obrázku chybí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7841" y="3551153"/>
              <a:ext cx="1652975" cy="11019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latin typeface="Cambria Math"/>
                        </a:rPr>
                        <m:t>𝐵</m:t>
                      </m:r>
                      <m:r>
                        <a:rPr lang="cs-CZ" i="1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𝐷</m:t>
                      </m:r>
                      <m:r>
                        <a:rPr lang="cs-CZ" b="0" i="1" smtClean="0">
                          <a:latin typeface="Cambria Math"/>
                        </a:rPr>
                        <m:t>+</m:t>
                      </m:r>
                      <m:r>
                        <a:rPr lang="cs-CZ" b="0" i="1" smtClean="0">
                          <a:latin typeface="Cambria Math"/>
                        </a:rPr>
                        <m:t>𝐼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34" y="1912811"/>
                <a:ext cx="2247410" cy="61824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7091" y="1261297"/>
            <a:ext cx="53893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birth</a:t>
            </a:r>
            <a:endParaRPr lang="cs-CZ" sz="1400"/>
          </a:p>
        </p:txBody>
      </p:sp>
      <p:sp>
        <p:nvSpPr>
          <p:cNvPr id="12" name="TextBox 11"/>
          <p:cNvSpPr txBox="1"/>
          <p:nvPr/>
        </p:nvSpPr>
        <p:spPr>
          <a:xfrm>
            <a:off x="2000189" y="1276548"/>
            <a:ext cx="107382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immigration</a:t>
            </a:r>
            <a:endParaRPr lang="cs-CZ" sz="1400"/>
          </a:p>
        </p:txBody>
      </p:sp>
      <p:sp>
        <p:nvSpPr>
          <p:cNvPr id="13" name="TextBox 12"/>
          <p:cNvSpPr txBox="1"/>
          <p:nvPr/>
        </p:nvSpPr>
        <p:spPr>
          <a:xfrm>
            <a:off x="1206962" y="1276548"/>
            <a:ext cx="609398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death</a:t>
            </a:r>
            <a:endParaRPr lang="cs-CZ" sz="1400"/>
          </a:p>
        </p:txBody>
      </p:sp>
      <p:sp>
        <p:nvSpPr>
          <p:cNvPr id="14" name="TextBox 13"/>
          <p:cNvSpPr txBox="1"/>
          <p:nvPr/>
        </p:nvSpPr>
        <p:spPr>
          <a:xfrm>
            <a:off x="3245243" y="1264721"/>
            <a:ext cx="97924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400" smtClean="0"/>
              <a:t>emigration</a:t>
            </a:r>
            <a:endParaRPr lang="cs-CZ" sz="1400"/>
          </a:p>
        </p:txBody>
      </p:sp>
      <p:cxnSp>
        <p:nvCxnSpPr>
          <p:cNvPr id="15" name="Straight Connector 14"/>
          <p:cNvCxnSpPr>
            <a:stCxn id="11" idx="2"/>
          </p:cNvCxnSpPr>
          <p:nvPr/>
        </p:nvCxnSpPr>
        <p:spPr>
          <a:xfrm>
            <a:off x="816556" y="1569074"/>
            <a:ext cx="695105" cy="5237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2" idx="2"/>
          </p:cNvCxnSpPr>
          <p:nvPr/>
        </p:nvCxnSpPr>
        <p:spPr>
          <a:xfrm flipH="1">
            <a:off x="2384419" y="1584325"/>
            <a:ext cx="152680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2"/>
          </p:cNvCxnSpPr>
          <p:nvPr/>
        </p:nvCxnSpPr>
        <p:spPr>
          <a:xfrm>
            <a:off x="1511661" y="1584325"/>
            <a:ext cx="405044" cy="508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4" idx="2"/>
          </p:cNvCxnSpPr>
          <p:nvPr/>
        </p:nvCxnSpPr>
        <p:spPr>
          <a:xfrm flipH="1">
            <a:off x="2770294" y="1572498"/>
            <a:ext cx="964570" cy="5203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41685" y="3890979"/>
            <a:ext cx="2492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individual-based models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higher-level models</a:t>
            </a:r>
            <a:endParaRPr lang="cs-CZ" sz="1600"/>
          </a:p>
        </p:txBody>
      </p:sp>
      <p:sp>
        <p:nvSpPr>
          <p:cNvPr id="22" name="TextBox 21"/>
          <p:cNvSpPr txBox="1"/>
          <p:nvPr/>
        </p:nvSpPr>
        <p:spPr>
          <a:xfrm>
            <a:off x="612759" y="4962654"/>
            <a:ext cx="2951129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accent1"/>
                </a:solidFill>
              </a:rPr>
              <a:t>Colonization</a:t>
            </a:r>
            <a:r>
              <a:rPr lang="cs-CZ" sz="1600" smtClean="0"/>
              <a:t>/</a:t>
            </a:r>
            <a:r>
              <a:rPr lang="cs-CZ" sz="1600" smtClean="0">
                <a:solidFill>
                  <a:srgbClr val="FF0000"/>
                </a:solidFill>
              </a:rPr>
              <a:t>extinction </a:t>
            </a:r>
            <a:r>
              <a:rPr lang="cs-CZ" sz="1600" smtClean="0"/>
              <a:t>dynamics</a:t>
            </a:r>
            <a:endParaRPr lang="cs-CZ" sz="1600"/>
          </a:p>
        </p:txBody>
      </p:sp>
      <p:cxnSp>
        <p:nvCxnSpPr>
          <p:cNvPr id="5" name="Straight Arrow Connector 4"/>
          <p:cNvCxnSpPr>
            <a:stCxn id="3" idx="2"/>
            <a:endCxn id="22" idx="0"/>
          </p:cNvCxnSpPr>
          <p:nvPr/>
        </p:nvCxnSpPr>
        <p:spPr>
          <a:xfrm>
            <a:off x="2088180" y="4475754"/>
            <a:ext cx="144" cy="486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Spatiotemporal dynamics of populations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78091" y="2819570"/>
            <a:ext cx="282789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smtClean="0"/>
              <a:t>Problems with modeling within </a:t>
            </a:r>
          </a:p>
          <a:p>
            <a:pPr algn="ctr"/>
            <a:r>
              <a:rPr lang="cs-CZ" sz="1600" smtClean="0"/>
              <a:t>one framework</a:t>
            </a:r>
            <a:endParaRPr lang="cs-CZ" sz="1600"/>
          </a:p>
        </p:txBody>
      </p:sp>
      <p:cxnSp>
        <p:nvCxnSpPr>
          <p:cNvPr id="23" name="Straight Arrow Connector 22"/>
          <p:cNvCxnSpPr>
            <a:stCxn id="20" idx="2"/>
            <a:endCxn id="3" idx="0"/>
          </p:cNvCxnSpPr>
          <p:nvPr/>
        </p:nvCxnSpPr>
        <p:spPr>
          <a:xfrm flipH="1">
            <a:off x="2088180" y="3404345"/>
            <a:ext cx="3856" cy="48663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471649" y="1700808"/>
            <a:ext cx="1639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European roller</a:t>
            </a:r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7452320" y="4581128"/>
            <a:ext cx="1658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Goosander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19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Colonization and extinction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86" y="664241"/>
            <a:ext cx="121809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Colonization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72696"/>
            <a:ext cx="1015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Extinction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56329"/>
            <a:ext cx="161082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Distance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(dispersal kernel)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658" y="1465621"/>
            <a:ext cx="1254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Abundance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(mass effect)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898" y="1474332"/>
            <a:ext cx="143718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size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202" y="1474332"/>
            <a:ext cx="211795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fluctuations</a:t>
            </a:r>
            <a:endParaRPr lang="cs-CZ" sz="16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5" idx="0"/>
            <a:endCxn id="3" idx="2"/>
          </p:cNvCxnSpPr>
          <p:nvPr/>
        </p:nvCxnSpPr>
        <p:spPr>
          <a:xfrm flipV="1">
            <a:off x="984925" y="1002795"/>
            <a:ext cx="961806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2"/>
          </p:cNvCxnSpPr>
          <p:nvPr/>
        </p:nvCxnSpPr>
        <p:spPr>
          <a:xfrm flipH="1" flipV="1">
            <a:off x="1946731" y="1002795"/>
            <a:ext cx="956214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2"/>
          </p:cNvCxnSpPr>
          <p:nvPr/>
        </p:nvCxnSpPr>
        <p:spPr>
          <a:xfrm flipV="1">
            <a:off x="5154492" y="1011250"/>
            <a:ext cx="1077436" cy="463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2"/>
          </p:cNvCxnSpPr>
          <p:nvPr/>
        </p:nvCxnSpPr>
        <p:spPr>
          <a:xfrm flipH="1" flipV="1">
            <a:off x="6231928" y="1011250"/>
            <a:ext cx="1475250" cy="445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87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Colonization and extinction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86" y="664241"/>
            <a:ext cx="121809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Colonization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72696"/>
            <a:ext cx="1015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Extinction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56329"/>
            <a:ext cx="1610826" cy="5847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Distance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(dispersal kernel)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658" y="1465621"/>
            <a:ext cx="1254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Abundance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(mass effect)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898" y="1474332"/>
            <a:ext cx="143718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size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202" y="1474332"/>
            <a:ext cx="211795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fluctuations</a:t>
            </a:r>
            <a:endParaRPr lang="cs-CZ" sz="16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5" idx="0"/>
            <a:endCxn id="3" idx="2"/>
          </p:cNvCxnSpPr>
          <p:nvPr/>
        </p:nvCxnSpPr>
        <p:spPr>
          <a:xfrm flipV="1">
            <a:off x="984925" y="1002795"/>
            <a:ext cx="961806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2"/>
          </p:cNvCxnSpPr>
          <p:nvPr/>
        </p:nvCxnSpPr>
        <p:spPr>
          <a:xfrm flipH="1" flipV="1">
            <a:off x="1946731" y="1002795"/>
            <a:ext cx="956214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2"/>
          </p:cNvCxnSpPr>
          <p:nvPr/>
        </p:nvCxnSpPr>
        <p:spPr>
          <a:xfrm flipV="1">
            <a:off x="5154492" y="1011250"/>
            <a:ext cx="1077436" cy="463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2"/>
          </p:cNvCxnSpPr>
          <p:nvPr/>
        </p:nvCxnSpPr>
        <p:spPr>
          <a:xfrm flipH="1" flipV="1">
            <a:off x="6231928" y="1011250"/>
            <a:ext cx="1475250" cy="445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5" descr="https://upload.wikimedia.org/wikipedia/commons/0/03/Seed_Dispersal_Kerne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28" y="2492896"/>
            <a:ext cx="7492730" cy="398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Colonization and extinction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86" y="664241"/>
            <a:ext cx="121809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Colonization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72696"/>
            <a:ext cx="1015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Extinction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56329"/>
            <a:ext cx="161082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Distance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(dispersal kernel)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658" y="1465621"/>
            <a:ext cx="1254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Abundance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(mass effect)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898" y="1474332"/>
            <a:ext cx="143718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size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202" y="1474332"/>
            <a:ext cx="211795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fluctuations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410436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genetics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412177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population growth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4286" y="2410435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stochasticity</a:t>
            </a:r>
            <a:endParaRPr lang="cs-CZ" sz="16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5" idx="0"/>
            <a:endCxn id="3" idx="2"/>
          </p:cNvCxnSpPr>
          <p:nvPr/>
        </p:nvCxnSpPr>
        <p:spPr>
          <a:xfrm flipV="1">
            <a:off x="984925" y="1002795"/>
            <a:ext cx="961806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2"/>
          </p:cNvCxnSpPr>
          <p:nvPr/>
        </p:nvCxnSpPr>
        <p:spPr>
          <a:xfrm flipH="1" flipV="1">
            <a:off x="1946731" y="1002795"/>
            <a:ext cx="956214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2"/>
          </p:cNvCxnSpPr>
          <p:nvPr/>
        </p:nvCxnSpPr>
        <p:spPr>
          <a:xfrm flipV="1">
            <a:off x="5154492" y="1011250"/>
            <a:ext cx="1077436" cy="463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2"/>
          </p:cNvCxnSpPr>
          <p:nvPr/>
        </p:nvCxnSpPr>
        <p:spPr>
          <a:xfrm flipH="1" flipV="1">
            <a:off x="6231928" y="1011250"/>
            <a:ext cx="1475250" cy="445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2"/>
          </p:cNvCxnSpPr>
          <p:nvPr/>
        </p:nvCxnSpPr>
        <p:spPr>
          <a:xfrm flipV="1">
            <a:off x="3421930" y="1812886"/>
            <a:ext cx="1732562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0" idx="0"/>
          </p:cNvCxnSpPr>
          <p:nvPr/>
        </p:nvCxnSpPr>
        <p:spPr>
          <a:xfrm>
            <a:off x="5154492" y="1812886"/>
            <a:ext cx="211654" cy="599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  <a:endCxn id="11" idx="0"/>
          </p:cNvCxnSpPr>
          <p:nvPr/>
        </p:nvCxnSpPr>
        <p:spPr>
          <a:xfrm>
            <a:off x="5154492" y="1812886"/>
            <a:ext cx="207594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11" idx="0"/>
          </p:cNvCxnSpPr>
          <p:nvPr/>
        </p:nvCxnSpPr>
        <p:spPr>
          <a:xfrm flipH="1">
            <a:off x="7230440" y="1812886"/>
            <a:ext cx="47673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11690" y="2402726"/>
            <a:ext cx="1766510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cs-CZ" sz="1600" b="1" smtClean="0"/>
              <a:t>Small populations:</a:t>
            </a:r>
            <a:endParaRPr lang="cs-CZ" sz="1600" b="1"/>
          </a:p>
        </p:txBody>
      </p:sp>
    </p:spTree>
    <p:extLst>
      <p:ext uri="{BB962C8B-B14F-4D97-AF65-F5344CB8AC3E}">
        <p14:creationId xmlns:p14="http://schemas.microsoft.com/office/powerpoint/2010/main" val="82830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b="1" smtClean="0">
                <a:solidFill>
                  <a:schemeClr val="bg1"/>
                </a:solidFill>
              </a:rPr>
              <a:t>Colonization and extinction</a:t>
            </a:r>
            <a:endParaRPr lang="cs-CZ" altLang="cs-CZ" b="1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686" y="664241"/>
            <a:ext cx="1218090" cy="3385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Colonization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672696"/>
            <a:ext cx="1015599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Extinction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456329"/>
            <a:ext cx="1610826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Distance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(dispersal kernel)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5658" y="1465621"/>
            <a:ext cx="1254574" cy="58477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Abundance</a:t>
            </a:r>
          </a:p>
          <a:p>
            <a:r>
              <a:rPr lang="cs-CZ" sz="1600" smtClean="0">
                <a:solidFill>
                  <a:schemeClr val="bg1"/>
                </a:solidFill>
              </a:rPr>
              <a:t>(mass effect)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5898" y="1474332"/>
            <a:ext cx="1437188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size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48202" y="1474332"/>
            <a:ext cx="2117952" cy="33855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Population fluctuations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410436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genetics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9992" y="2412177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population growth</a:t>
            </a:r>
            <a:endParaRPr lang="cs-CZ" sz="160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64286" y="2410435"/>
            <a:ext cx="1732308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600" smtClean="0">
                <a:solidFill>
                  <a:schemeClr val="bg1"/>
                </a:solidFill>
              </a:rPr>
              <a:t>Problems with stochasticity</a:t>
            </a:r>
            <a:endParaRPr lang="cs-CZ" sz="160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>
            <a:stCxn id="5" idx="0"/>
            <a:endCxn id="3" idx="2"/>
          </p:cNvCxnSpPr>
          <p:nvPr/>
        </p:nvCxnSpPr>
        <p:spPr>
          <a:xfrm flipV="1">
            <a:off x="984925" y="1002795"/>
            <a:ext cx="961806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3" idx="2"/>
          </p:cNvCxnSpPr>
          <p:nvPr/>
        </p:nvCxnSpPr>
        <p:spPr>
          <a:xfrm flipH="1" flipV="1">
            <a:off x="1946731" y="1002795"/>
            <a:ext cx="956214" cy="4535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4" idx="2"/>
          </p:cNvCxnSpPr>
          <p:nvPr/>
        </p:nvCxnSpPr>
        <p:spPr>
          <a:xfrm flipV="1">
            <a:off x="5154492" y="1011250"/>
            <a:ext cx="1077436" cy="46308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4" idx="2"/>
          </p:cNvCxnSpPr>
          <p:nvPr/>
        </p:nvCxnSpPr>
        <p:spPr>
          <a:xfrm flipH="1" flipV="1">
            <a:off x="6231928" y="1011250"/>
            <a:ext cx="1475250" cy="44507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7" idx="2"/>
          </p:cNvCxnSpPr>
          <p:nvPr/>
        </p:nvCxnSpPr>
        <p:spPr>
          <a:xfrm flipV="1">
            <a:off x="3421930" y="1812886"/>
            <a:ext cx="1732562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7" idx="2"/>
            <a:endCxn id="10" idx="0"/>
          </p:cNvCxnSpPr>
          <p:nvPr/>
        </p:nvCxnSpPr>
        <p:spPr>
          <a:xfrm>
            <a:off x="5154492" y="1812886"/>
            <a:ext cx="211654" cy="5992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7" idx="2"/>
            <a:endCxn id="11" idx="0"/>
          </p:cNvCxnSpPr>
          <p:nvPr/>
        </p:nvCxnSpPr>
        <p:spPr>
          <a:xfrm>
            <a:off x="5154492" y="1812886"/>
            <a:ext cx="207594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2"/>
            <a:endCxn id="11" idx="0"/>
          </p:cNvCxnSpPr>
          <p:nvPr/>
        </p:nvCxnSpPr>
        <p:spPr>
          <a:xfrm flipH="1">
            <a:off x="7230440" y="1812886"/>
            <a:ext cx="476738" cy="59754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45"/>
          <p:cNvGrpSpPr>
            <a:grpSpLocks/>
          </p:cNvGrpSpPr>
          <p:nvPr/>
        </p:nvGrpSpPr>
        <p:grpSpPr bwMode="auto">
          <a:xfrm>
            <a:off x="4428109" y="3925465"/>
            <a:ext cx="2847977" cy="2455863"/>
            <a:chOff x="294" y="2448"/>
            <a:chExt cx="1794" cy="1547"/>
          </a:xfrm>
        </p:grpSpPr>
        <p:sp>
          <p:nvSpPr>
            <p:cNvPr id="22" name="Line 12"/>
            <p:cNvSpPr>
              <a:spLocks noChangeShapeType="1"/>
            </p:cNvSpPr>
            <p:nvPr/>
          </p:nvSpPr>
          <p:spPr bwMode="auto">
            <a:xfrm>
              <a:off x="672" y="2448"/>
              <a:ext cx="0" cy="1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4" name="Line 13"/>
            <p:cNvSpPr>
              <a:spLocks noChangeShapeType="1"/>
            </p:cNvSpPr>
            <p:nvPr/>
          </p:nvSpPr>
          <p:spPr bwMode="auto">
            <a:xfrm flipV="1">
              <a:off x="672" y="3744"/>
              <a:ext cx="112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672" y="3072"/>
              <a:ext cx="1123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28" name="Text Box 17"/>
            <p:cNvSpPr txBox="1">
              <a:spLocks noChangeArrowheads="1"/>
            </p:cNvSpPr>
            <p:nvPr/>
          </p:nvSpPr>
          <p:spPr bwMode="auto">
            <a:xfrm>
              <a:off x="1334" y="3782"/>
              <a:ext cx="75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cs-CZ" altLang="cs-CZ" smtClean="0"/>
                <a:t>abundance</a:t>
              </a:r>
              <a:endParaRPr lang="cs-CZ" altLang="cs-CZ"/>
            </a:p>
          </p:txBody>
        </p:sp>
        <p:sp>
          <p:nvSpPr>
            <p:cNvPr id="29" name="Text Box 18"/>
            <p:cNvSpPr txBox="1">
              <a:spLocks noChangeArrowheads="1"/>
            </p:cNvSpPr>
            <p:nvPr/>
          </p:nvSpPr>
          <p:spPr bwMode="auto">
            <a:xfrm rot="16200000">
              <a:off x="-90" y="2915"/>
              <a:ext cx="113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altLang="cs-CZ" smtClean="0"/>
                <a:t>per capita</a:t>
              </a:r>
            </a:p>
            <a:p>
              <a:pPr algn="ctr" eaLnBrk="1" hangingPunct="1"/>
              <a:r>
                <a:rPr lang="cs-CZ" altLang="cs-CZ" smtClean="0"/>
                <a:t>population </a:t>
              </a:r>
              <a:r>
                <a:rPr lang="cs-CZ" altLang="cs-CZ" smtClean="0"/>
                <a:t>growth</a:t>
              </a:r>
              <a:endParaRPr lang="cs-CZ" altLang="cs-CZ"/>
            </a:p>
          </p:txBody>
        </p:sp>
      </p:grp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5713982" y="4763664"/>
            <a:ext cx="762000" cy="1219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Freeform 34"/>
          <p:cNvSpPr>
            <a:spLocks/>
          </p:cNvSpPr>
          <p:nvPr/>
        </p:nvSpPr>
        <p:spPr bwMode="auto">
          <a:xfrm>
            <a:off x="5028182" y="4433464"/>
            <a:ext cx="685800" cy="939800"/>
          </a:xfrm>
          <a:custGeom>
            <a:avLst/>
            <a:gdLst>
              <a:gd name="T0" fmla="*/ 0 w 432"/>
              <a:gd name="T1" fmla="*/ 2147483647 h 592"/>
              <a:gd name="T2" fmla="*/ 2147483647 w 432"/>
              <a:gd name="T3" fmla="*/ 2147483647 h 592"/>
              <a:gd name="T4" fmla="*/ 2147483647 w 432"/>
              <a:gd name="T5" fmla="*/ 2147483647 h 59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32" h="592">
                <a:moveTo>
                  <a:pt x="0" y="592"/>
                </a:moveTo>
                <a:cubicBezTo>
                  <a:pt x="84" y="360"/>
                  <a:pt x="168" y="128"/>
                  <a:pt x="240" y="64"/>
                </a:cubicBezTo>
                <a:cubicBezTo>
                  <a:pt x="312" y="0"/>
                  <a:pt x="372" y="104"/>
                  <a:pt x="432" y="208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35"/>
          <p:cNvSpPr>
            <a:spLocks noChangeShapeType="1"/>
          </p:cNvSpPr>
          <p:nvPr/>
        </p:nvSpPr>
        <p:spPr bwMode="auto">
          <a:xfrm>
            <a:off x="5790182" y="4916064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36"/>
          <p:cNvSpPr>
            <a:spLocks noChangeShapeType="1"/>
          </p:cNvSpPr>
          <p:nvPr/>
        </p:nvSpPr>
        <p:spPr bwMode="auto">
          <a:xfrm>
            <a:off x="5196457" y="4919239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4499992" y="3100317"/>
            <a:ext cx="3802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Allee effect – positive density dependence in low population density</a:t>
            </a:r>
            <a:endParaRPr lang="cs-CZ" sz="160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144758" y="3685092"/>
            <a:ext cx="0" cy="1184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4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1221</Words>
  <Application>Microsoft Office PowerPoint</Application>
  <PresentationFormat>On-screen Show (4:3)</PresentationFormat>
  <Paragraphs>318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List</vt:lpstr>
      <vt:lpstr>Graph</vt:lpstr>
      <vt:lpstr>Rovnice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storch</dc:creator>
  <cp:lastModifiedBy>storch</cp:lastModifiedBy>
  <cp:revision>168</cp:revision>
  <dcterms:created xsi:type="dcterms:W3CDTF">2024-03-31T12:47:04Z</dcterms:created>
  <dcterms:modified xsi:type="dcterms:W3CDTF">2025-04-09T12:43:51Z</dcterms:modified>
</cp:coreProperties>
</file>